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66" r:id="rId4"/>
  </p:sldMasterIdLst>
  <p:notesMasterIdLst>
    <p:notesMasterId r:id="rId19"/>
  </p:notesMasterIdLst>
  <p:handoutMasterIdLst>
    <p:handoutMasterId r:id="rId20"/>
  </p:handoutMasterIdLst>
  <p:sldIdLst>
    <p:sldId id="256" r:id="rId5"/>
    <p:sldId id="277" r:id="rId6"/>
    <p:sldId id="293" r:id="rId7"/>
    <p:sldId id="258" r:id="rId8"/>
    <p:sldId id="297" r:id="rId9"/>
    <p:sldId id="270" r:id="rId10"/>
    <p:sldId id="289" r:id="rId11"/>
    <p:sldId id="264" r:id="rId12"/>
    <p:sldId id="294" r:id="rId13"/>
    <p:sldId id="278" r:id="rId14"/>
    <p:sldId id="266" r:id="rId15"/>
    <p:sldId id="295" r:id="rId16"/>
    <p:sldId id="275" r:id="rId17"/>
    <p:sldId id="276" r:id="rId18"/>
  </p:sldIdLst>
  <p:sldSz cx="12192000" cy="6858000"/>
  <p:notesSz cx="6858000" cy="9144000"/>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作成者"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6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A05795-50EC-4C20-B9E8-F7848D485661}" v="308" dt="2024-12-12T05:18:59.9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653" autoAdjust="0"/>
    <p:restoredTop sz="94660"/>
  </p:normalViewPr>
  <p:slideViewPr>
    <p:cSldViewPr snapToGrid="0">
      <p:cViewPr varScale="1">
        <p:scale>
          <a:sx n="89" d="100"/>
          <a:sy n="89" d="100"/>
        </p:scale>
        <p:origin x="96" y="432"/>
      </p:cViewPr>
      <p:guideLst>
        <p:guide orient="horz" pos="3360"/>
        <p:guide pos="3840"/>
      </p:guideLst>
    </p:cSldViewPr>
  </p:slideViewPr>
  <p:notesTextViewPr>
    <p:cViewPr>
      <p:scale>
        <a:sx n="1" d="1"/>
        <a:sy n="1" d="1"/>
      </p:scale>
      <p:origin x="0" y="0"/>
    </p:cViewPr>
  </p:notesTextViewPr>
  <p:notesViewPr>
    <p:cSldViewPr snapToGrid="0">
      <p:cViewPr>
        <p:scale>
          <a:sx n="1" d="2"/>
          <a:sy n="1" d="2"/>
        </p:scale>
        <p:origin x="4632" y="133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48A0A0-8769-463B-A47D-C5F15F46DED7}" type="doc">
      <dgm:prSet loTypeId="urn:microsoft.com/office/officeart/2008/layout/VerticalCurvedList" loCatId="list" qsTypeId="urn:microsoft.com/office/officeart/2005/8/quickstyle/simple1" qsCatId="simple" csTypeId="urn:microsoft.com/office/officeart/2005/8/colors/accent1_4" csCatId="accent1" phldr="1"/>
      <dgm:spPr/>
      <dgm:t>
        <a:bodyPr/>
        <a:lstStyle/>
        <a:p>
          <a:endParaRPr kumimoji="1" lang="ja-JP" altLang="en-US"/>
        </a:p>
      </dgm:t>
    </dgm:pt>
    <dgm:pt modelId="{445EE284-F720-4192-B292-9B27A156026F}">
      <dgm:prSet phldrT="[テキスト]" custT="1"/>
      <dgm:spPr/>
      <dgm:t>
        <a:bodyPr/>
        <a:lstStyle/>
        <a:p>
          <a:r>
            <a:rPr kumimoji="1" lang="ja-JP" altLang="en-US" sz="2000" b="0" dirty="0">
              <a:solidFill>
                <a:schemeClr val="tx2">
                  <a:lumMod val="50000"/>
                </a:schemeClr>
              </a:solidFill>
              <a:latin typeface="游ゴシック Medium" panose="020B0500000000000000" pitchFamily="50" charset="-128"/>
              <a:ea typeface="游ゴシック Medium" panose="020B0500000000000000" pitchFamily="50" charset="-128"/>
            </a:rPr>
            <a:t>市場ニーズおよび探索</a:t>
          </a:r>
        </a:p>
      </dgm:t>
    </dgm:pt>
    <dgm:pt modelId="{F03DEDB3-750B-4C74-BCE6-3E3869D14F13}" type="parTrans" cxnId="{40F801D8-E5D4-4AED-8667-99AF9D515620}">
      <dgm:prSet/>
      <dgm:spPr/>
      <dgm:t>
        <a:bodyPr/>
        <a:lstStyle/>
        <a:p>
          <a:endParaRPr kumimoji="1" lang="ja-JP" altLang="en-US"/>
        </a:p>
      </dgm:t>
    </dgm:pt>
    <dgm:pt modelId="{803648CE-DC66-40DE-8794-8E8DB7CEF6B6}" type="sibTrans" cxnId="{40F801D8-E5D4-4AED-8667-99AF9D515620}">
      <dgm:prSet/>
      <dgm:spPr/>
      <dgm:t>
        <a:bodyPr/>
        <a:lstStyle/>
        <a:p>
          <a:endParaRPr kumimoji="1" lang="ja-JP" altLang="en-US"/>
        </a:p>
      </dgm:t>
    </dgm:pt>
    <dgm:pt modelId="{5DFD2D98-DEB7-4AEA-B32C-7185FC84DCC9}">
      <dgm:prSet phldrT="[テキスト]" custT="1"/>
      <dgm:spPr/>
      <dgm:t>
        <a:bodyPr/>
        <a:lstStyle/>
        <a:p>
          <a:pPr>
            <a:buFont typeface="Arial" panose="020B0604020202020204" pitchFamily="34" charset="0"/>
            <a:buNone/>
          </a:pPr>
          <a:r>
            <a:rPr lang="ja-JP" altLang="en-US" sz="2000" b="0" dirty="0">
              <a:solidFill>
                <a:schemeClr val="tx2">
                  <a:lumMod val="50000"/>
                </a:schemeClr>
              </a:solidFill>
              <a:latin typeface="游ゴシック Medium" panose="020B0500000000000000" pitchFamily="50" charset="-128"/>
              <a:ea typeface="游ゴシック Medium" panose="020B0500000000000000" pitchFamily="50" charset="-128"/>
            </a:rPr>
            <a:t>製品紹介および殺菌原理</a:t>
          </a:r>
          <a:endParaRPr kumimoji="1" lang="ja-JP" altLang="en-US" sz="2000" b="0" dirty="0">
            <a:solidFill>
              <a:schemeClr val="tx2">
                <a:lumMod val="50000"/>
              </a:schemeClr>
            </a:solidFill>
            <a:latin typeface="游ゴシック Medium" panose="020B0500000000000000" pitchFamily="50" charset="-128"/>
            <a:ea typeface="游ゴシック Medium" panose="020B0500000000000000" pitchFamily="50" charset="-128"/>
          </a:endParaRPr>
        </a:p>
      </dgm:t>
    </dgm:pt>
    <dgm:pt modelId="{F00FBC8F-00B3-4F81-AD50-0BF4E1725F7F}" type="parTrans" cxnId="{A638A0C7-5A3E-4ADF-B494-2024D4643227}">
      <dgm:prSet/>
      <dgm:spPr/>
      <dgm:t>
        <a:bodyPr/>
        <a:lstStyle/>
        <a:p>
          <a:endParaRPr kumimoji="1" lang="ja-JP" altLang="en-US"/>
        </a:p>
      </dgm:t>
    </dgm:pt>
    <dgm:pt modelId="{5FB736A1-F4B4-48F3-85B7-4863DE0F08E8}" type="sibTrans" cxnId="{A638A0C7-5A3E-4ADF-B494-2024D4643227}">
      <dgm:prSet/>
      <dgm:spPr/>
      <dgm:t>
        <a:bodyPr/>
        <a:lstStyle/>
        <a:p>
          <a:endParaRPr kumimoji="1" lang="ja-JP" altLang="en-US"/>
        </a:p>
      </dgm:t>
    </dgm:pt>
    <dgm:pt modelId="{3CB0777E-B1A7-4124-8FC2-EAE730817044}">
      <dgm:prSet phldrT="[テキスト]" custT="1"/>
      <dgm:spPr/>
      <dgm:t>
        <a:bodyPr/>
        <a:lstStyle/>
        <a:p>
          <a:r>
            <a:rPr lang="ja-JP" altLang="en-US" sz="2000" b="0" dirty="0">
              <a:solidFill>
                <a:srgbClr val="44546A">
                  <a:lumMod val="50000"/>
                </a:srgbClr>
              </a:solidFill>
              <a:latin typeface="游ゴシック Medium" panose="020B0500000000000000" pitchFamily="50" charset="-128"/>
              <a:ea typeface="游ゴシック Medium" panose="020B0500000000000000" pitchFamily="50" charset="-128"/>
              <a:cs typeface="+mn-cs"/>
            </a:rPr>
            <a:t>イオンファブリックと多分野製品の融合</a:t>
          </a:r>
          <a:endParaRPr kumimoji="1" lang="ja-JP" altLang="en-US" sz="2000" b="0" dirty="0">
            <a:solidFill>
              <a:schemeClr val="tx2">
                <a:lumMod val="50000"/>
              </a:schemeClr>
            </a:solidFill>
            <a:latin typeface="游ゴシック Medium" panose="020B0500000000000000" pitchFamily="50" charset="-128"/>
            <a:ea typeface="游ゴシック Medium" panose="020B0500000000000000" pitchFamily="50" charset="-128"/>
          </a:endParaRPr>
        </a:p>
      </dgm:t>
    </dgm:pt>
    <dgm:pt modelId="{ACDDD07F-72E6-4FDF-AD99-EF68A409621F}" type="parTrans" cxnId="{5B67C93A-D67D-4EAA-BA2C-27E1B2259CFE}">
      <dgm:prSet/>
      <dgm:spPr/>
      <dgm:t>
        <a:bodyPr/>
        <a:lstStyle/>
        <a:p>
          <a:endParaRPr kumimoji="1" lang="ja-JP" altLang="en-US"/>
        </a:p>
      </dgm:t>
    </dgm:pt>
    <dgm:pt modelId="{8F78477A-539E-47E8-9579-011822D92AA9}" type="sibTrans" cxnId="{5B67C93A-D67D-4EAA-BA2C-27E1B2259CFE}">
      <dgm:prSet/>
      <dgm:spPr/>
      <dgm:t>
        <a:bodyPr/>
        <a:lstStyle/>
        <a:p>
          <a:endParaRPr kumimoji="1" lang="ja-JP" altLang="en-US"/>
        </a:p>
      </dgm:t>
    </dgm:pt>
    <dgm:pt modelId="{AC2A8E60-587F-4131-A8AA-9547E4C6274E}">
      <dgm:prSet phldrT="[テキスト]" custT="1"/>
      <dgm:spPr/>
      <dgm:t>
        <a:bodyPr/>
        <a:lstStyle/>
        <a:p>
          <a:r>
            <a:rPr lang="ja-JP" altLang="en-US" sz="2000" b="0" dirty="0">
              <a:solidFill>
                <a:schemeClr val="tx2">
                  <a:lumMod val="50000"/>
                </a:schemeClr>
              </a:solidFill>
              <a:latin typeface="游ゴシック Medium" panose="020B0500000000000000" pitchFamily="50" charset="-128"/>
              <a:ea typeface="游ゴシック Medium" panose="020B0500000000000000" pitchFamily="50" charset="-128"/>
            </a:rPr>
            <a:t>使用方法および安全措置</a:t>
          </a:r>
          <a:r>
            <a:rPr lang="zh-CN" altLang="en-US" sz="2000" b="0" dirty="0">
              <a:solidFill>
                <a:schemeClr val="tx2">
                  <a:lumMod val="50000"/>
                </a:schemeClr>
              </a:solidFill>
              <a:latin typeface="游ゴシック Medium" panose="020B0500000000000000" pitchFamily="50" charset="-128"/>
              <a:ea typeface="游ゴシック Medium" panose="020B0500000000000000" pitchFamily="50" charset="-128"/>
            </a:rPr>
            <a:t> </a:t>
          </a:r>
          <a:endParaRPr kumimoji="1" lang="ja-JP" altLang="en-US" sz="2000" b="0" dirty="0">
            <a:solidFill>
              <a:schemeClr val="tx2">
                <a:lumMod val="50000"/>
              </a:schemeClr>
            </a:solidFill>
            <a:latin typeface="游ゴシック Medium" panose="020B0500000000000000" pitchFamily="50" charset="-128"/>
            <a:ea typeface="游ゴシック Medium" panose="020B0500000000000000" pitchFamily="50" charset="-128"/>
          </a:endParaRPr>
        </a:p>
      </dgm:t>
    </dgm:pt>
    <dgm:pt modelId="{A20FB28F-B07C-4292-8389-CFE03B623ABE}" type="parTrans" cxnId="{C9AAC738-9BFE-450F-B075-EFC88771745A}">
      <dgm:prSet/>
      <dgm:spPr/>
      <dgm:t>
        <a:bodyPr/>
        <a:lstStyle/>
        <a:p>
          <a:endParaRPr kumimoji="1" lang="ja-JP" altLang="en-US"/>
        </a:p>
      </dgm:t>
    </dgm:pt>
    <dgm:pt modelId="{E6C88AF4-9C0A-4CA6-85DE-2D4295AA45B7}" type="sibTrans" cxnId="{C9AAC738-9BFE-450F-B075-EFC88771745A}">
      <dgm:prSet/>
      <dgm:spPr/>
      <dgm:t>
        <a:bodyPr/>
        <a:lstStyle/>
        <a:p>
          <a:endParaRPr kumimoji="1" lang="ja-JP" altLang="en-US"/>
        </a:p>
      </dgm:t>
    </dgm:pt>
    <dgm:pt modelId="{18B31B7B-9190-4A4F-A81C-599F6EFFA3A0}">
      <dgm:prSet phldrT="[テキスト]" custT="1"/>
      <dgm:spPr/>
      <dgm:t>
        <a:bodyPr/>
        <a:lstStyle/>
        <a:p>
          <a:r>
            <a:rPr lang="ja-JP" altLang="en-US" sz="2000" b="0" dirty="0">
              <a:solidFill>
                <a:schemeClr val="tx2">
                  <a:lumMod val="50000"/>
                </a:schemeClr>
              </a:solidFill>
              <a:latin typeface="游ゴシック Medium" panose="020B0500000000000000" pitchFamily="50" charset="-128"/>
              <a:ea typeface="游ゴシック Medium" panose="020B0500000000000000" pitchFamily="50" charset="-128"/>
            </a:rPr>
            <a:t>国際特許</a:t>
          </a:r>
          <a:endParaRPr kumimoji="1" lang="ja-JP" altLang="en-US" sz="2000" b="0" dirty="0">
            <a:solidFill>
              <a:schemeClr val="tx2">
                <a:lumMod val="50000"/>
              </a:schemeClr>
            </a:solidFill>
            <a:latin typeface="游ゴシック Medium" panose="020B0500000000000000" pitchFamily="50" charset="-128"/>
            <a:ea typeface="游ゴシック Medium" panose="020B0500000000000000" pitchFamily="50" charset="-128"/>
          </a:endParaRPr>
        </a:p>
      </dgm:t>
    </dgm:pt>
    <dgm:pt modelId="{364ECEC2-EDFE-4A89-98B4-9B56F472AB35}" type="parTrans" cxnId="{B1E94117-F577-44F7-BC3B-28C782DFB3BE}">
      <dgm:prSet/>
      <dgm:spPr/>
      <dgm:t>
        <a:bodyPr/>
        <a:lstStyle/>
        <a:p>
          <a:endParaRPr kumimoji="1" lang="ja-JP" altLang="en-US"/>
        </a:p>
      </dgm:t>
    </dgm:pt>
    <dgm:pt modelId="{6793466C-B1E3-45D1-BEA9-EC7BA91645D5}" type="sibTrans" cxnId="{B1E94117-F577-44F7-BC3B-28C782DFB3BE}">
      <dgm:prSet/>
      <dgm:spPr/>
      <dgm:t>
        <a:bodyPr/>
        <a:lstStyle/>
        <a:p>
          <a:endParaRPr kumimoji="1" lang="ja-JP" altLang="en-US"/>
        </a:p>
      </dgm:t>
    </dgm:pt>
    <dgm:pt modelId="{12436469-B97C-4F5B-AFBE-56E4A6FD97AA}">
      <dgm:prSet phldrT="[テキスト]" custT="1"/>
      <dgm:spPr/>
      <dgm:t>
        <a:bodyPr/>
        <a:lstStyle/>
        <a:p>
          <a:r>
            <a:rPr lang="zh-CN" altLang="en-US" sz="2000" b="0" u="none" dirty="0">
              <a:solidFill>
                <a:schemeClr val="tx2">
                  <a:lumMod val="50000"/>
                </a:schemeClr>
              </a:solidFill>
              <a:latin typeface="游ゴシック Medium" panose="020B0500000000000000" pitchFamily="50" charset="-128"/>
              <a:ea typeface="游ゴシック Medium" panose="020B0500000000000000" pitchFamily="50" charset="-128"/>
            </a:rPr>
            <a:t>艾利坦科技有限公司</a:t>
          </a:r>
          <a:r>
            <a:rPr lang="ja-JP" altLang="en-US" sz="2000" b="0" u="none" dirty="0">
              <a:solidFill>
                <a:schemeClr val="tx2">
                  <a:lumMod val="50000"/>
                </a:schemeClr>
              </a:solidFill>
              <a:latin typeface="游ゴシック Medium" panose="020B0500000000000000" pitchFamily="50" charset="-128"/>
              <a:ea typeface="游ゴシック Medium" panose="020B0500000000000000" pitchFamily="50" charset="-128"/>
            </a:rPr>
            <a:t>　会社概要</a:t>
          </a:r>
          <a:endParaRPr kumimoji="1" lang="ja-JP" altLang="en-US" sz="2000" b="0" u="none" dirty="0">
            <a:solidFill>
              <a:schemeClr val="tx2">
                <a:lumMod val="50000"/>
              </a:schemeClr>
            </a:solidFill>
            <a:latin typeface="游ゴシック Medium" panose="020B0500000000000000" pitchFamily="50" charset="-128"/>
            <a:ea typeface="游ゴシック Medium" panose="020B0500000000000000" pitchFamily="50" charset="-128"/>
          </a:endParaRPr>
        </a:p>
      </dgm:t>
    </dgm:pt>
    <dgm:pt modelId="{E7904A93-DDB7-4B8C-8A34-F93CFECB8A35}" type="parTrans" cxnId="{71FAFDD5-AD8A-472F-AE7B-B9FF77A1DA8F}">
      <dgm:prSet/>
      <dgm:spPr/>
      <dgm:t>
        <a:bodyPr/>
        <a:lstStyle/>
        <a:p>
          <a:endParaRPr kumimoji="1" lang="ja-JP" altLang="en-US"/>
        </a:p>
      </dgm:t>
    </dgm:pt>
    <dgm:pt modelId="{D37D6802-AD1A-4E31-8144-D7920CC96BA7}" type="sibTrans" cxnId="{71FAFDD5-AD8A-472F-AE7B-B9FF77A1DA8F}">
      <dgm:prSet/>
      <dgm:spPr/>
      <dgm:t>
        <a:bodyPr/>
        <a:lstStyle/>
        <a:p>
          <a:endParaRPr kumimoji="1" lang="ja-JP" altLang="en-US"/>
        </a:p>
      </dgm:t>
    </dgm:pt>
    <dgm:pt modelId="{1435B537-C6A2-41A4-B8DB-B9A6EC98990A}">
      <dgm:prSet phldrT="[テキスト]" custT="1"/>
      <dgm:spPr/>
      <dgm:t>
        <a:bodyPr/>
        <a:lstStyle/>
        <a:p>
          <a:r>
            <a:rPr lang="ja-JP" altLang="en-US" sz="2000" b="0">
              <a:solidFill>
                <a:schemeClr val="tx2">
                  <a:lumMod val="50000"/>
                </a:schemeClr>
              </a:solidFill>
              <a:latin typeface="游ゴシック Medium" panose="020B0500000000000000" pitchFamily="50" charset="-128"/>
              <a:ea typeface="游ゴシック Medium" panose="020B0500000000000000" pitchFamily="50" charset="-128"/>
            </a:rPr>
            <a:t>製品の指標および性能</a:t>
          </a:r>
          <a:endParaRPr kumimoji="1" lang="ja-JP" altLang="en-US" sz="2000" b="0" dirty="0">
            <a:solidFill>
              <a:schemeClr val="tx2">
                <a:lumMod val="50000"/>
              </a:schemeClr>
            </a:solidFill>
            <a:latin typeface="游ゴシック Medium" panose="020B0500000000000000" pitchFamily="50" charset="-128"/>
            <a:ea typeface="游ゴシック Medium" panose="020B0500000000000000" pitchFamily="50" charset="-128"/>
          </a:endParaRPr>
        </a:p>
      </dgm:t>
    </dgm:pt>
    <dgm:pt modelId="{DF8E603D-F4D4-44D7-A99C-F60FEC3F42A7}" type="parTrans" cxnId="{E5C16DED-9A49-49B1-B6E8-D4A9056D8BE5}">
      <dgm:prSet/>
      <dgm:spPr/>
      <dgm:t>
        <a:bodyPr/>
        <a:lstStyle/>
        <a:p>
          <a:endParaRPr kumimoji="1" lang="ja-JP" altLang="en-US"/>
        </a:p>
      </dgm:t>
    </dgm:pt>
    <dgm:pt modelId="{319B4402-E33A-4E98-9702-7C17B4338217}" type="sibTrans" cxnId="{E5C16DED-9A49-49B1-B6E8-D4A9056D8BE5}">
      <dgm:prSet/>
      <dgm:spPr/>
      <dgm:t>
        <a:bodyPr/>
        <a:lstStyle/>
        <a:p>
          <a:endParaRPr kumimoji="1" lang="ja-JP" altLang="en-US"/>
        </a:p>
      </dgm:t>
    </dgm:pt>
    <dgm:pt modelId="{5390ABEB-4BF0-44C6-9B05-53DFFD6E803D}" type="pres">
      <dgm:prSet presAssocID="{DC48A0A0-8769-463B-A47D-C5F15F46DED7}" presName="Name0" presStyleCnt="0">
        <dgm:presLayoutVars>
          <dgm:chMax val="7"/>
          <dgm:chPref val="7"/>
          <dgm:dir/>
        </dgm:presLayoutVars>
      </dgm:prSet>
      <dgm:spPr/>
    </dgm:pt>
    <dgm:pt modelId="{945FBBF9-E8B5-4F1B-BC44-92E6EFDC81A2}" type="pres">
      <dgm:prSet presAssocID="{DC48A0A0-8769-463B-A47D-C5F15F46DED7}" presName="Name1" presStyleCnt="0"/>
      <dgm:spPr/>
    </dgm:pt>
    <dgm:pt modelId="{BB2AC84D-6DB2-4743-A1AF-1E67AC6B92D4}" type="pres">
      <dgm:prSet presAssocID="{DC48A0A0-8769-463B-A47D-C5F15F46DED7}" presName="cycle" presStyleCnt="0"/>
      <dgm:spPr/>
    </dgm:pt>
    <dgm:pt modelId="{4BEF76EC-476C-4D13-BB8F-E73B894D15DD}" type="pres">
      <dgm:prSet presAssocID="{DC48A0A0-8769-463B-A47D-C5F15F46DED7}" presName="srcNode" presStyleLbl="node1" presStyleIdx="0" presStyleCnt="7"/>
      <dgm:spPr/>
    </dgm:pt>
    <dgm:pt modelId="{DE1255CD-5B05-4F0E-BAA2-338F700C4303}" type="pres">
      <dgm:prSet presAssocID="{DC48A0A0-8769-463B-A47D-C5F15F46DED7}" presName="conn" presStyleLbl="parChTrans1D2" presStyleIdx="0" presStyleCnt="1"/>
      <dgm:spPr/>
    </dgm:pt>
    <dgm:pt modelId="{660A4818-EFD5-41BF-88B4-0984B5553738}" type="pres">
      <dgm:prSet presAssocID="{DC48A0A0-8769-463B-A47D-C5F15F46DED7}" presName="extraNode" presStyleLbl="node1" presStyleIdx="0" presStyleCnt="7"/>
      <dgm:spPr/>
    </dgm:pt>
    <dgm:pt modelId="{9B495B06-1A41-462E-8CD7-6DEFE191E744}" type="pres">
      <dgm:prSet presAssocID="{DC48A0A0-8769-463B-A47D-C5F15F46DED7}" presName="dstNode" presStyleLbl="node1" presStyleIdx="0" presStyleCnt="7"/>
      <dgm:spPr/>
    </dgm:pt>
    <dgm:pt modelId="{4C3030F2-1E52-417B-9522-188BCDDD33CC}" type="pres">
      <dgm:prSet presAssocID="{12436469-B97C-4F5B-AFBE-56E4A6FD97AA}" presName="text_1" presStyleLbl="node1" presStyleIdx="0" presStyleCnt="7">
        <dgm:presLayoutVars>
          <dgm:bulletEnabled val="1"/>
        </dgm:presLayoutVars>
      </dgm:prSet>
      <dgm:spPr/>
    </dgm:pt>
    <dgm:pt modelId="{62133BBB-FC64-4FE6-B5A4-60D7C47237C5}" type="pres">
      <dgm:prSet presAssocID="{12436469-B97C-4F5B-AFBE-56E4A6FD97AA}" presName="accent_1" presStyleCnt="0"/>
      <dgm:spPr/>
    </dgm:pt>
    <dgm:pt modelId="{40479269-7103-424E-A74B-90D20867101B}" type="pres">
      <dgm:prSet presAssocID="{12436469-B97C-4F5B-AFBE-56E4A6FD97AA}" presName="accentRepeatNode" presStyleLbl="solidFgAcc1" presStyleIdx="0" presStyleCnt="7"/>
      <dgm:spPr/>
    </dgm:pt>
    <dgm:pt modelId="{8C280468-911E-4ADD-BDB0-59114B1B7256}" type="pres">
      <dgm:prSet presAssocID="{445EE284-F720-4192-B292-9B27A156026F}" presName="text_2" presStyleLbl="node1" presStyleIdx="1" presStyleCnt="7">
        <dgm:presLayoutVars>
          <dgm:bulletEnabled val="1"/>
        </dgm:presLayoutVars>
      </dgm:prSet>
      <dgm:spPr/>
    </dgm:pt>
    <dgm:pt modelId="{DE96E929-BF40-44AA-96AF-2640591AE17A}" type="pres">
      <dgm:prSet presAssocID="{445EE284-F720-4192-B292-9B27A156026F}" presName="accent_2" presStyleCnt="0"/>
      <dgm:spPr/>
    </dgm:pt>
    <dgm:pt modelId="{87E89C99-7376-46E0-8FF9-C283550E10CA}" type="pres">
      <dgm:prSet presAssocID="{445EE284-F720-4192-B292-9B27A156026F}" presName="accentRepeatNode" presStyleLbl="solidFgAcc1" presStyleIdx="1" presStyleCnt="7"/>
      <dgm:spPr/>
    </dgm:pt>
    <dgm:pt modelId="{03A67BD6-4FA4-412F-B5AC-B7B22EB6CB31}" type="pres">
      <dgm:prSet presAssocID="{5DFD2D98-DEB7-4AEA-B32C-7185FC84DCC9}" presName="text_3" presStyleLbl="node1" presStyleIdx="2" presStyleCnt="7">
        <dgm:presLayoutVars>
          <dgm:bulletEnabled val="1"/>
        </dgm:presLayoutVars>
      </dgm:prSet>
      <dgm:spPr/>
    </dgm:pt>
    <dgm:pt modelId="{27ED0544-A247-4C79-8552-039C70693C4B}" type="pres">
      <dgm:prSet presAssocID="{5DFD2D98-DEB7-4AEA-B32C-7185FC84DCC9}" presName="accent_3" presStyleCnt="0"/>
      <dgm:spPr/>
    </dgm:pt>
    <dgm:pt modelId="{8FD1134F-FD68-493B-A129-8236A571108C}" type="pres">
      <dgm:prSet presAssocID="{5DFD2D98-DEB7-4AEA-B32C-7185FC84DCC9}" presName="accentRepeatNode" presStyleLbl="solidFgAcc1" presStyleIdx="2" presStyleCnt="7"/>
      <dgm:spPr/>
    </dgm:pt>
    <dgm:pt modelId="{52119FC2-28E5-4D6E-98D4-46BE3BD41910}" type="pres">
      <dgm:prSet presAssocID="{3CB0777E-B1A7-4124-8FC2-EAE730817044}" presName="text_4" presStyleLbl="node1" presStyleIdx="3" presStyleCnt="7">
        <dgm:presLayoutVars>
          <dgm:bulletEnabled val="1"/>
        </dgm:presLayoutVars>
      </dgm:prSet>
      <dgm:spPr/>
    </dgm:pt>
    <dgm:pt modelId="{6F39C32C-ED94-487D-9FF6-E64A812943C3}" type="pres">
      <dgm:prSet presAssocID="{3CB0777E-B1A7-4124-8FC2-EAE730817044}" presName="accent_4" presStyleCnt="0"/>
      <dgm:spPr/>
    </dgm:pt>
    <dgm:pt modelId="{1D287B0A-5FC7-428F-93E9-19EEEBCEE185}" type="pres">
      <dgm:prSet presAssocID="{3CB0777E-B1A7-4124-8FC2-EAE730817044}" presName="accentRepeatNode" presStyleLbl="solidFgAcc1" presStyleIdx="3" presStyleCnt="7"/>
      <dgm:spPr/>
    </dgm:pt>
    <dgm:pt modelId="{6EA19D53-7C16-459F-9621-66012B93F53A}" type="pres">
      <dgm:prSet presAssocID="{1435B537-C6A2-41A4-B8DB-B9A6EC98990A}" presName="text_5" presStyleLbl="node1" presStyleIdx="4" presStyleCnt="7">
        <dgm:presLayoutVars>
          <dgm:bulletEnabled val="1"/>
        </dgm:presLayoutVars>
      </dgm:prSet>
      <dgm:spPr/>
    </dgm:pt>
    <dgm:pt modelId="{93AD2FA6-F4AD-4AE8-B33A-9D67FF65C465}" type="pres">
      <dgm:prSet presAssocID="{1435B537-C6A2-41A4-B8DB-B9A6EC98990A}" presName="accent_5" presStyleCnt="0"/>
      <dgm:spPr/>
    </dgm:pt>
    <dgm:pt modelId="{F9719BC3-179A-46D4-93C7-B29D58DC46CD}" type="pres">
      <dgm:prSet presAssocID="{1435B537-C6A2-41A4-B8DB-B9A6EC98990A}" presName="accentRepeatNode" presStyleLbl="solidFgAcc1" presStyleIdx="4" presStyleCnt="7"/>
      <dgm:spPr/>
    </dgm:pt>
    <dgm:pt modelId="{B2CE9D9D-4C74-4813-8B40-739DDC9D0719}" type="pres">
      <dgm:prSet presAssocID="{AC2A8E60-587F-4131-A8AA-9547E4C6274E}" presName="text_6" presStyleLbl="node1" presStyleIdx="5" presStyleCnt="7">
        <dgm:presLayoutVars>
          <dgm:bulletEnabled val="1"/>
        </dgm:presLayoutVars>
      </dgm:prSet>
      <dgm:spPr/>
    </dgm:pt>
    <dgm:pt modelId="{8AAAA44C-7138-456B-B9B8-2917D8C610F0}" type="pres">
      <dgm:prSet presAssocID="{AC2A8E60-587F-4131-A8AA-9547E4C6274E}" presName="accent_6" presStyleCnt="0"/>
      <dgm:spPr/>
    </dgm:pt>
    <dgm:pt modelId="{633ECB15-B19E-4449-983F-A3827111169B}" type="pres">
      <dgm:prSet presAssocID="{AC2A8E60-587F-4131-A8AA-9547E4C6274E}" presName="accentRepeatNode" presStyleLbl="solidFgAcc1" presStyleIdx="5" presStyleCnt="7"/>
      <dgm:spPr/>
    </dgm:pt>
    <dgm:pt modelId="{F8B4C7B4-9B29-4601-8593-153662726686}" type="pres">
      <dgm:prSet presAssocID="{18B31B7B-9190-4A4F-A81C-599F6EFFA3A0}" presName="text_7" presStyleLbl="node1" presStyleIdx="6" presStyleCnt="7">
        <dgm:presLayoutVars>
          <dgm:bulletEnabled val="1"/>
        </dgm:presLayoutVars>
      </dgm:prSet>
      <dgm:spPr/>
    </dgm:pt>
    <dgm:pt modelId="{D40CD3D1-8C58-42DA-9EF7-3C22A6C419C2}" type="pres">
      <dgm:prSet presAssocID="{18B31B7B-9190-4A4F-A81C-599F6EFFA3A0}" presName="accent_7" presStyleCnt="0"/>
      <dgm:spPr/>
    </dgm:pt>
    <dgm:pt modelId="{F259E930-F873-45C0-B69E-DCC431FF0B5E}" type="pres">
      <dgm:prSet presAssocID="{18B31B7B-9190-4A4F-A81C-599F6EFFA3A0}" presName="accentRepeatNode" presStyleLbl="solidFgAcc1" presStyleIdx="6" presStyleCnt="7"/>
      <dgm:spPr/>
    </dgm:pt>
  </dgm:ptLst>
  <dgm:cxnLst>
    <dgm:cxn modelId="{3866910A-9A92-4EBA-B393-2098A48C3DDA}" type="presOf" srcId="{AC2A8E60-587F-4131-A8AA-9547E4C6274E}" destId="{B2CE9D9D-4C74-4813-8B40-739DDC9D0719}" srcOrd="0" destOrd="0" presId="urn:microsoft.com/office/officeart/2008/layout/VerticalCurvedList"/>
    <dgm:cxn modelId="{9EC6BA14-FC54-4445-A94C-F1A322CFBD2F}" type="presOf" srcId="{1435B537-C6A2-41A4-B8DB-B9A6EC98990A}" destId="{6EA19D53-7C16-459F-9621-66012B93F53A}" srcOrd="0" destOrd="0" presId="urn:microsoft.com/office/officeart/2008/layout/VerticalCurvedList"/>
    <dgm:cxn modelId="{B1E94117-F577-44F7-BC3B-28C782DFB3BE}" srcId="{DC48A0A0-8769-463B-A47D-C5F15F46DED7}" destId="{18B31B7B-9190-4A4F-A81C-599F6EFFA3A0}" srcOrd="6" destOrd="0" parTransId="{364ECEC2-EDFE-4A89-98B4-9B56F472AB35}" sibTransId="{6793466C-B1E3-45D1-BEA9-EC7BA91645D5}"/>
    <dgm:cxn modelId="{9D63D618-1DD7-4883-A660-6B45ADC00B1D}" type="presOf" srcId="{DC48A0A0-8769-463B-A47D-C5F15F46DED7}" destId="{5390ABEB-4BF0-44C6-9B05-53DFFD6E803D}" srcOrd="0" destOrd="0" presId="urn:microsoft.com/office/officeart/2008/layout/VerticalCurvedList"/>
    <dgm:cxn modelId="{3E46D221-613A-425D-A596-D6505D0AA291}" type="presOf" srcId="{18B31B7B-9190-4A4F-A81C-599F6EFFA3A0}" destId="{F8B4C7B4-9B29-4601-8593-153662726686}" srcOrd="0" destOrd="0" presId="urn:microsoft.com/office/officeart/2008/layout/VerticalCurvedList"/>
    <dgm:cxn modelId="{C9AAC738-9BFE-450F-B075-EFC88771745A}" srcId="{DC48A0A0-8769-463B-A47D-C5F15F46DED7}" destId="{AC2A8E60-587F-4131-A8AA-9547E4C6274E}" srcOrd="5" destOrd="0" parTransId="{A20FB28F-B07C-4292-8389-CFE03B623ABE}" sibTransId="{E6C88AF4-9C0A-4CA6-85DE-2D4295AA45B7}"/>
    <dgm:cxn modelId="{5B67C93A-D67D-4EAA-BA2C-27E1B2259CFE}" srcId="{DC48A0A0-8769-463B-A47D-C5F15F46DED7}" destId="{3CB0777E-B1A7-4124-8FC2-EAE730817044}" srcOrd="3" destOrd="0" parTransId="{ACDDD07F-72E6-4FDF-AD99-EF68A409621F}" sibTransId="{8F78477A-539E-47E8-9579-011822D92AA9}"/>
    <dgm:cxn modelId="{1CF04A48-4A64-4894-BFE0-228AD2FA235C}" type="presOf" srcId="{12436469-B97C-4F5B-AFBE-56E4A6FD97AA}" destId="{4C3030F2-1E52-417B-9522-188BCDDD33CC}" srcOrd="0" destOrd="0" presId="urn:microsoft.com/office/officeart/2008/layout/VerticalCurvedList"/>
    <dgm:cxn modelId="{37EBBD9F-96D4-4836-AE4D-812328350B52}" type="presOf" srcId="{445EE284-F720-4192-B292-9B27A156026F}" destId="{8C280468-911E-4ADD-BDB0-59114B1B7256}" srcOrd="0" destOrd="0" presId="urn:microsoft.com/office/officeart/2008/layout/VerticalCurvedList"/>
    <dgm:cxn modelId="{A638A0C7-5A3E-4ADF-B494-2024D4643227}" srcId="{DC48A0A0-8769-463B-A47D-C5F15F46DED7}" destId="{5DFD2D98-DEB7-4AEA-B32C-7185FC84DCC9}" srcOrd="2" destOrd="0" parTransId="{F00FBC8F-00B3-4F81-AD50-0BF4E1725F7F}" sibTransId="{5FB736A1-F4B4-48F3-85B7-4863DE0F08E8}"/>
    <dgm:cxn modelId="{18AD2ED5-2B83-40D5-A31B-590D8790FDAB}" type="presOf" srcId="{D37D6802-AD1A-4E31-8144-D7920CC96BA7}" destId="{DE1255CD-5B05-4F0E-BAA2-338F700C4303}" srcOrd="0" destOrd="0" presId="urn:microsoft.com/office/officeart/2008/layout/VerticalCurvedList"/>
    <dgm:cxn modelId="{71FAFDD5-AD8A-472F-AE7B-B9FF77A1DA8F}" srcId="{DC48A0A0-8769-463B-A47D-C5F15F46DED7}" destId="{12436469-B97C-4F5B-AFBE-56E4A6FD97AA}" srcOrd="0" destOrd="0" parTransId="{E7904A93-DDB7-4B8C-8A34-F93CFECB8A35}" sibTransId="{D37D6802-AD1A-4E31-8144-D7920CC96BA7}"/>
    <dgm:cxn modelId="{40F801D8-E5D4-4AED-8667-99AF9D515620}" srcId="{DC48A0A0-8769-463B-A47D-C5F15F46DED7}" destId="{445EE284-F720-4192-B292-9B27A156026F}" srcOrd="1" destOrd="0" parTransId="{F03DEDB3-750B-4C74-BCE6-3E3869D14F13}" sibTransId="{803648CE-DC66-40DE-8794-8E8DB7CEF6B6}"/>
    <dgm:cxn modelId="{83B143E4-1FB0-4867-AD1D-BCF0BD429CFA}" type="presOf" srcId="{5DFD2D98-DEB7-4AEA-B32C-7185FC84DCC9}" destId="{03A67BD6-4FA4-412F-B5AC-B7B22EB6CB31}" srcOrd="0" destOrd="0" presId="urn:microsoft.com/office/officeart/2008/layout/VerticalCurvedList"/>
    <dgm:cxn modelId="{E5C16DED-9A49-49B1-B6E8-D4A9056D8BE5}" srcId="{DC48A0A0-8769-463B-A47D-C5F15F46DED7}" destId="{1435B537-C6A2-41A4-B8DB-B9A6EC98990A}" srcOrd="4" destOrd="0" parTransId="{DF8E603D-F4D4-44D7-A99C-F60FEC3F42A7}" sibTransId="{319B4402-E33A-4E98-9702-7C17B4338217}"/>
    <dgm:cxn modelId="{6B185AF8-936F-4D41-B9CF-D2F845EEE3A8}" type="presOf" srcId="{3CB0777E-B1A7-4124-8FC2-EAE730817044}" destId="{52119FC2-28E5-4D6E-98D4-46BE3BD41910}" srcOrd="0" destOrd="0" presId="urn:microsoft.com/office/officeart/2008/layout/VerticalCurvedList"/>
    <dgm:cxn modelId="{77C2A388-225C-4C91-A2D3-E68EB81121FC}" type="presParOf" srcId="{5390ABEB-4BF0-44C6-9B05-53DFFD6E803D}" destId="{945FBBF9-E8B5-4F1B-BC44-92E6EFDC81A2}" srcOrd="0" destOrd="0" presId="urn:microsoft.com/office/officeart/2008/layout/VerticalCurvedList"/>
    <dgm:cxn modelId="{991BA8AA-4169-43D9-8B7D-D6C1BCAEA4EA}" type="presParOf" srcId="{945FBBF9-E8B5-4F1B-BC44-92E6EFDC81A2}" destId="{BB2AC84D-6DB2-4743-A1AF-1E67AC6B92D4}" srcOrd="0" destOrd="0" presId="urn:microsoft.com/office/officeart/2008/layout/VerticalCurvedList"/>
    <dgm:cxn modelId="{5CEAA3E1-1995-4AB0-AE69-4DA89ECFAFC1}" type="presParOf" srcId="{BB2AC84D-6DB2-4743-A1AF-1E67AC6B92D4}" destId="{4BEF76EC-476C-4D13-BB8F-E73B894D15DD}" srcOrd="0" destOrd="0" presId="urn:microsoft.com/office/officeart/2008/layout/VerticalCurvedList"/>
    <dgm:cxn modelId="{D6FC575C-B24C-4537-B51B-83D97978F62F}" type="presParOf" srcId="{BB2AC84D-6DB2-4743-A1AF-1E67AC6B92D4}" destId="{DE1255CD-5B05-4F0E-BAA2-338F700C4303}" srcOrd="1" destOrd="0" presId="urn:microsoft.com/office/officeart/2008/layout/VerticalCurvedList"/>
    <dgm:cxn modelId="{7F47FD88-971C-40E0-8DD9-3D605672B136}" type="presParOf" srcId="{BB2AC84D-6DB2-4743-A1AF-1E67AC6B92D4}" destId="{660A4818-EFD5-41BF-88B4-0984B5553738}" srcOrd="2" destOrd="0" presId="urn:microsoft.com/office/officeart/2008/layout/VerticalCurvedList"/>
    <dgm:cxn modelId="{44FB19B5-1FD5-44B5-86C7-602F597987B3}" type="presParOf" srcId="{BB2AC84D-6DB2-4743-A1AF-1E67AC6B92D4}" destId="{9B495B06-1A41-462E-8CD7-6DEFE191E744}" srcOrd="3" destOrd="0" presId="urn:microsoft.com/office/officeart/2008/layout/VerticalCurvedList"/>
    <dgm:cxn modelId="{46BEFC0C-BC3F-4AD5-A84D-9D166F0F9E1D}" type="presParOf" srcId="{945FBBF9-E8B5-4F1B-BC44-92E6EFDC81A2}" destId="{4C3030F2-1E52-417B-9522-188BCDDD33CC}" srcOrd="1" destOrd="0" presId="urn:microsoft.com/office/officeart/2008/layout/VerticalCurvedList"/>
    <dgm:cxn modelId="{D7E79D89-926C-488C-BF49-31F34ECDFE8C}" type="presParOf" srcId="{945FBBF9-E8B5-4F1B-BC44-92E6EFDC81A2}" destId="{62133BBB-FC64-4FE6-B5A4-60D7C47237C5}" srcOrd="2" destOrd="0" presId="urn:microsoft.com/office/officeart/2008/layout/VerticalCurvedList"/>
    <dgm:cxn modelId="{9CC97CD2-CE1B-4166-8C54-522B559E46FB}" type="presParOf" srcId="{62133BBB-FC64-4FE6-B5A4-60D7C47237C5}" destId="{40479269-7103-424E-A74B-90D20867101B}" srcOrd="0" destOrd="0" presId="urn:microsoft.com/office/officeart/2008/layout/VerticalCurvedList"/>
    <dgm:cxn modelId="{DCA6D3BA-25E4-48B3-A6C2-747C95867934}" type="presParOf" srcId="{945FBBF9-E8B5-4F1B-BC44-92E6EFDC81A2}" destId="{8C280468-911E-4ADD-BDB0-59114B1B7256}" srcOrd="3" destOrd="0" presId="urn:microsoft.com/office/officeart/2008/layout/VerticalCurvedList"/>
    <dgm:cxn modelId="{59B2C6B6-FA73-4F5C-A285-185D49FDC27E}" type="presParOf" srcId="{945FBBF9-E8B5-4F1B-BC44-92E6EFDC81A2}" destId="{DE96E929-BF40-44AA-96AF-2640591AE17A}" srcOrd="4" destOrd="0" presId="urn:microsoft.com/office/officeart/2008/layout/VerticalCurvedList"/>
    <dgm:cxn modelId="{1021A208-FB26-43F0-8DB2-925A06D19194}" type="presParOf" srcId="{DE96E929-BF40-44AA-96AF-2640591AE17A}" destId="{87E89C99-7376-46E0-8FF9-C283550E10CA}" srcOrd="0" destOrd="0" presId="urn:microsoft.com/office/officeart/2008/layout/VerticalCurvedList"/>
    <dgm:cxn modelId="{7761C62A-330C-4C7D-9FEE-A6BE2B4AC6FC}" type="presParOf" srcId="{945FBBF9-E8B5-4F1B-BC44-92E6EFDC81A2}" destId="{03A67BD6-4FA4-412F-B5AC-B7B22EB6CB31}" srcOrd="5" destOrd="0" presId="urn:microsoft.com/office/officeart/2008/layout/VerticalCurvedList"/>
    <dgm:cxn modelId="{266BE262-42C6-4B4F-A341-3EDD27372522}" type="presParOf" srcId="{945FBBF9-E8B5-4F1B-BC44-92E6EFDC81A2}" destId="{27ED0544-A247-4C79-8552-039C70693C4B}" srcOrd="6" destOrd="0" presId="urn:microsoft.com/office/officeart/2008/layout/VerticalCurvedList"/>
    <dgm:cxn modelId="{3267AB93-28FE-404B-86CE-4A74BC2E5107}" type="presParOf" srcId="{27ED0544-A247-4C79-8552-039C70693C4B}" destId="{8FD1134F-FD68-493B-A129-8236A571108C}" srcOrd="0" destOrd="0" presId="urn:microsoft.com/office/officeart/2008/layout/VerticalCurvedList"/>
    <dgm:cxn modelId="{FA4650AE-4E0E-44F3-94EA-88B61B1EE9A2}" type="presParOf" srcId="{945FBBF9-E8B5-4F1B-BC44-92E6EFDC81A2}" destId="{52119FC2-28E5-4D6E-98D4-46BE3BD41910}" srcOrd="7" destOrd="0" presId="urn:microsoft.com/office/officeart/2008/layout/VerticalCurvedList"/>
    <dgm:cxn modelId="{A44624D3-8C77-4885-8175-FFFC21DFD4C6}" type="presParOf" srcId="{945FBBF9-E8B5-4F1B-BC44-92E6EFDC81A2}" destId="{6F39C32C-ED94-487D-9FF6-E64A812943C3}" srcOrd="8" destOrd="0" presId="urn:microsoft.com/office/officeart/2008/layout/VerticalCurvedList"/>
    <dgm:cxn modelId="{E4146D2E-1A20-4F4E-A35D-EF4518E5DF68}" type="presParOf" srcId="{6F39C32C-ED94-487D-9FF6-E64A812943C3}" destId="{1D287B0A-5FC7-428F-93E9-19EEEBCEE185}" srcOrd="0" destOrd="0" presId="urn:microsoft.com/office/officeart/2008/layout/VerticalCurvedList"/>
    <dgm:cxn modelId="{0974CC48-411F-4C15-AB11-5051178BB5F0}" type="presParOf" srcId="{945FBBF9-E8B5-4F1B-BC44-92E6EFDC81A2}" destId="{6EA19D53-7C16-459F-9621-66012B93F53A}" srcOrd="9" destOrd="0" presId="urn:microsoft.com/office/officeart/2008/layout/VerticalCurvedList"/>
    <dgm:cxn modelId="{0003BD7C-5BD0-4B35-8B7C-E820F636ADD2}" type="presParOf" srcId="{945FBBF9-E8B5-4F1B-BC44-92E6EFDC81A2}" destId="{93AD2FA6-F4AD-4AE8-B33A-9D67FF65C465}" srcOrd="10" destOrd="0" presId="urn:microsoft.com/office/officeart/2008/layout/VerticalCurvedList"/>
    <dgm:cxn modelId="{D6E07B33-9081-4D22-949E-EB71D47BF5BF}" type="presParOf" srcId="{93AD2FA6-F4AD-4AE8-B33A-9D67FF65C465}" destId="{F9719BC3-179A-46D4-93C7-B29D58DC46CD}" srcOrd="0" destOrd="0" presId="urn:microsoft.com/office/officeart/2008/layout/VerticalCurvedList"/>
    <dgm:cxn modelId="{2F7CAB6D-C327-46C6-A41F-A69295E624A2}" type="presParOf" srcId="{945FBBF9-E8B5-4F1B-BC44-92E6EFDC81A2}" destId="{B2CE9D9D-4C74-4813-8B40-739DDC9D0719}" srcOrd="11" destOrd="0" presId="urn:microsoft.com/office/officeart/2008/layout/VerticalCurvedList"/>
    <dgm:cxn modelId="{2C4F88EB-8952-476D-AB88-1E5B3DA3A56F}" type="presParOf" srcId="{945FBBF9-E8B5-4F1B-BC44-92E6EFDC81A2}" destId="{8AAAA44C-7138-456B-B9B8-2917D8C610F0}" srcOrd="12" destOrd="0" presId="urn:microsoft.com/office/officeart/2008/layout/VerticalCurvedList"/>
    <dgm:cxn modelId="{E0373FD7-4681-423B-A0E4-4D8AB9ED7475}" type="presParOf" srcId="{8AAAA44C-7138-456B-B9B8-2917D8C610F0}" destId="{633ECB15-B19E-4449-983F-A3827111169B}" srcOrd="0" destOrd="0" presId="urn:microsoft.com/office/officeart/2008/layout/VerticalCurvedList"/>
    <dgm:cxn modelId="{401D1B2F-2275-49D8-BDA8-F69D88D6E8D1}" type="presParOf" srcId="{945FBBF9-E8B5-4F1B-BC44-92E6EFDC81A2}" destId="{F8B4C7B4-9B29-4601-8593-153662726686}" srcOrd="13" destOrd="0" presId="urn:microsoft.com/office/officeart/2008/layout/VerticalCurvedList"/>
    <dgm:cxn modelId="{0F8869A2-A5E0-4CD5-9A39-84F69EC754DE}" type="presParOf" srcId="{945FBBF9-E8B5-4F1B-BC44-92E6EFDC81A2}" destId="{D40CD3D1-8C58-42DA-9EF7-3C22A6C419C2}" srcOrd="14" destOrd="0" presId="urn:microsoft.com/office/officeart/2008/layout/VerticalCurvedList"/>
    <dgm:cxn modelId="{7C71D1B7-05F7-4367-854F-CA8EC792C414}" type="presParOf" srcId="{D40CD3D1-8C58-42DA-9EF7-3C22A6C419C2}" destId="{F259E930-F873-45C0-B69E-DCC431FF0B5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5D07001-AC67-4A46-9012-2DEF8529777B}" type="doc">
      <dgm:prSet loTypeId="urn:microsoft.com/office/officeart/2005/8/layout/default" loCatId="list" qsTypeId="urn:microsoft.com/office/officeart/2005/8/quickstyle/simple1" qsCatId="simple" csTypeId="urn:microsoft.com/office/officeart/2005/8/colors/accent1_4" csCatId="accent1" phldr="1"/>
      <dgm:spPr/>
      <dgm:t>
        <a:bodyPr/>
        <a:lstStyle/>
        <a:p>
          <a:endParaRPr kumimoji="1" lang="ja-JP" altLang="en-US"/>
        </a:p>
      </dgm:t>
    </dgm:pt>
    <dgm:pt modelId="{948B5226-CC55-4789-977A-DD36845CBEDD}">
      <dgm:prSet phldrT="[テキスト]" custT="1"/>
      <dgm:spPr/>
      <dgm:t>
        <a:bodyPr/>
        <a:lstStyle/>
        <a:p>
          <a:r>
            <a:rPr lang="ja-JP" altLang="en-US" sz="1600" b="0" i="0" dirty="0">
              <a:solidFill>
                <a:schemeClr val="tx2">
                  <a:lumMod val="50000"/>
                </a:schemeClr>
              </a:solidFill>
              <a:latin typeface="游ゴシック Medium" panose="020B0500000000000000" pitchFamily="50" charset="-128"/>
              <a:ea typeface="游ゴシック Medium" panose="020B0500000000000000" pitchFamily="50" charset="-128"/>
            </a:rPr>
            <a:t>社名</a:t>
          </a:r>
          <a:br>
            <a:rPr lang="en-US" altLang="ja-JP" sz="1600" b="0" i="0" dirty="0">
              <a:solidFill>
                <a:schemeClr val="tx2">
                  <a:lumMod val="50000"/>
                </a:schemeClr>
              </a:solidFill>
              <a:latin typeface="游ゴシック Medium" panose="020B0500000000000000" pitchFamily="50" charset="-128"/>
              <a:ea typeface="游ゴシック Medium" panose="020B0500000000000000" pitchFamily="50" charset="-128"/>
            </a:rPr>
          </a:br>
          <a:r>
            <a:rPr lang="zh-CN" altLang="en-US" sz="1600" b="1" u="none" dirty="0">
              <a:solidFill>
                <a:schemeClr val="tx2">
                  <a:lumMod val="50000"/>
                </a:schemeClr>
              </a:solidFill>
              <a:latin typeface="游ゴシック Light" panose="020B0300000000000000" pitchFamily="50" charset="-128"/>
              <a:ea typeface="游ゴシック Light" panose="020B0300000000000000" pitchFamily="50" charset="-128"/>
            </a:rPr>
            <a:t>艾利坦科技有限公司</a:t>
          </a:r>
          <a:endParaRPr kumimoji="1" lang="ja-JP" altLang="en-US" sz="1600" u="none" dirty="0">
            <a:solidFill>
              <a:schemeClr val="tx2">
                <a:lumMod val="50000"/>
              </a:schemeClr>
            </a:solidFill>
            <a:latin typeface="游ゴシック Light" panose="020B0300000000000000" pitchFamily="50" charset="-128"/>
            <a:ea typeface="游ゴシック Light" panose="020B0300000000000000" pitchFamily="50" charset="-128"/>
          </a:endParaRPr>
        </a:p>
      </dgm:t>
    </dgm:pt>
    <dgm:pt modelId="{62547290-2241-4A10-B706-0CDCED2336C2}" type="parTrans" cxnId="{E22C0799-14F3-43F4-AE28-4587A99EA4D7}">
      <dgm:prSet/>
      <dgm:spPr/>
      <dgm:t>
        <a:bodyPr/>
        <a:lstStyle/>
        <a:p>
          <a:endParaRPr kumimoji="1" lang="ja-JP" altLang="en-US">
            <a:solidFill>
              <a:schemeClr val="tx2">
                <a:lumMod val="50000"/>
              </a:schemeClr>
            </a:solidFill>
            <a:latin typeface="游ゴシック Medium" panose="020B0500000000000000" pitchFamily="50" charset="-128"/>
            <a:ea typeface="游ゴシック Medium" panose="020B0500000000000000" pitchFamily="50" charset="-128"/>
          </a:endParaRPr>
        </a:p>
      </dgm:t>
    </dgm:pt>
    <dgm:pt modelId="{05AD0C8D-588A-404A-9927-4F90BE973AB7}" type="sibTrans" cxnId="{E22C0799-14F3-43F4-AE28-4587A99EA4D7}">
      <dgm:prSet/>
      <dgm:spPr/>
      <dgm:t>
        <a:bodyPr/>
        <a:lstStyle/>
        <a:p>
          <a:endParaRPr kumimoji="1" lang="ja-JP" altLang="en-US">
            <a:solidFill>
              <a:schemeClr val="tx2">
                <a:lumMod val="50000"/>
              </a:schemeClr>
            </a:solidFill>
            <a:latin typeface="游ゴシック Medium" panose="020B0500000000000000" pitchFamily="50" charset="-128"/>
            <a:ea typeface="游ゴシック Medium" panose="020B0500000000000000" pitchFamily="50" charset="-128"/>
          </a:endParaRPr>
        </a:p>
      </dgm:t>
    </dgm:pt>
    <dgm:pt modelId="{0AC05A98-801E-4794-89DE-1B3616CEBBF0}">
      <dgm:prSet phldrT="[テキスト]" custT="1"/>
      <dgm:spPr/>
      <dgm:t>
        <a:bodyPr/>
        <a:lstStyle/>
        <a:p>
          <a:r>
            <a:rPr lang="ja-JP" altLang="en-US" sz="1600" b="0" i="0" kern="1200" dirty="0">
              <a:solidFill>
                <a:schemeClr val="tx2">
                  <a:lumMod val="50000"/>
                </a:schemeClr>
              </a:solidFill>
              <a:latin typeface="游ゴシック Medium" panose="020B0500000000000000" pitchFamily="50" charset="-128"/>
              <a:ea typeface="游ゴシック Medium" panose="020B0500000000000000" pitchFamily="50" charset="-128"/>
            </a:rPr>
            <a:t>本社</a:t>
          </a:r>
          <a:br>
            <a:rPr lang="en-US" altLang="ja-JP" sz="1600" b="0" i="0" kern="1200" dirty="0">
              <a:solidFill>
                <a:schemeClr val="tx2">
                  <a:lumMod val="50000"/>
                </a:schemeClr>
              </a:solidFill>
              <a:latin typeface="游ゴシック Medium" panose="020B0500000000000000" pitchFamily="50" charset="-128"/>
              <a:ea typeface="游ゴシック Medium" panose="020B0500000000000000" pitchFamily="50" charset="-128"/>
            </a:rPr>
          </a:br>
          <a:r>
            <a:rPr lang="ja-JP" altLang="en-US" sz="1600" b="0" i="0" kern="1200" dirty="0">
              <a:solidFill>
                <a:srgbClr val="44546A">
                  <a:lumMod val="50000"/>
                </a:srgbClr>
              </a:solidFill>
              <a:latin typeface="游ゴシック Medium" panose="020B0500000000000000" pitchFamily="50" charset="-128"/>
              <a:ea typeface="游ゴシック Medium" panose="020B0500000000000000" pitchFamily="50" charset="-128"/>
              <a:cs typeface="+mn-cs"/>
            </a:rPr>
            <a:t>中国</a:t>
          </a:r>
          <a:r>
            <a:rPr lang="en-US" altLang="zh-CN" sz="1600" b="0" i="0" kern="1200" noProof="0" dirty="0" err="1">
              <a:solidFill>
                <a:srgbClr val="44546A">
                  <a:lumMod val="50000"/>
                </a:srgbClr>
              </a:solidFill>
              <a:latin typeface="游ゴシック Medium" panose="020B0500000000000000" pitchFamily="50" charset="-128"/>
              <a:ea typeface="游ゴシック Medium" panose="020B0500000000000000" pitchFamily="50" charset="-128"/>
              <a:cs typeface="+mn-cs"/>
              <a:sym typeface="+mn-lt"/>
            </a:rPr>
            <a:t>广东省深圳市</a:t>
          </a:r>
          <a:endParaRPr lang="ja-JP" altLang="en-US" sz="1600" b="0" i="0" kern="1200" dirty="0">
            <a:solidFill>
              <a:srgbClr val="44546A">
                <a:lumMod val="50000"/>
              </a:srgbClr>
            </a:solidFill>
            <a:latin typeface="游ゴシック Medium" panose="020B0500000000000000" pitchFamily="50" charset="-128"/>
            <a:ea typeface="游ゴシック Medium" panose="020B0500000000000000" pitchFamily="50" charset="-128"/>
            <a:cs typeface="+mn-cs"/>
          </a:endParaRPr>
        </a:p>
      </dgm:t>
    </dgm:pt>
    <dgm:pt modelId="{1ED91CFC-52D3-4B5F-A282-773306729CE9}" type="parTrans" cxnId="{37D01A17-E06C-4FCD-AD62-39BE40F63885}">
      <dgm:prSet/>
      <dgm:spPr/>
      <dgm:t>
        <a:bodyPr/>
        <a:lstStyle/>
        <a:p>
          <a:endParaRPr kumimoji="1" lang="ja-JP" altLang="en-US">
            <a:solidFill>
              <a:schemeClr val="tx2">
                <a:lumMod val="50000"/>
              </a:schemeClr>
            </a:solidFill>
            <a:latin typeface="游ゴシック Medium" panose="020B0500000000000000" pitchFamily="50" charset="-128"/>
            <a:ea typeface="游ゴシック Medium" panose="020B0500000000000000" pitchFamily="50" charset="-128"/>
          </a:endParaRPr>
        </a:p>
      </dgm:t>
    </dgm:pt>
    <dgm:pt modelId="{BFE99F1B-90CC-4080-8ECC-109218AFBC52}" type="sibTrans" cxnId="{37D01A17-E06C-4FCD-AD62-39BE40F63885}">
      <dgm:prSet/>
      <dgm:spPr/>
      <dgm:t>
        <a:bodyPr/>
        <a:lstStyle/>
        <a:p>
          <a:endParaRPr kumimoji="1" lang="ja-JP" altLang="en-US">
            <a:solidFill>
              <a:schemeClr val="tx2">
                <a:lumMod val="50000"/>
              </a:schemeClr>
            </a:solidFill>
            <a:latin typeface="游ゴシック Medium" panose="020B0500000000000000" pitchFamily="50" charset="-128"/>
            <a:ea typeface="游ゴシック Medium" panose="020B0500000000000000" pitchFamily="50" charset="-128"/>
          </a:endParaRPr>
        </a:p>
      </dgm:t>
    </dgm:pt>
    <dgm:pt modelId="{8D19AAC6-94C1-455B-A712-CC88E7669F86}">
      <dgm:prSet phldrT="[テキスト]" custT="1"/>
      <dgm:spPr/>
      <dgm:t>
        <a:bodyPr/>
        <a:lstStyle/>
        <a:p>
          <a:r>
            <a:rPr kumimoji="1" lang="ja-JP" altLang="en-US" sz="1600" dirty="0">
              <a:solidFill>
                <a:schemeClr val="tx2">
                  <a:lumMod val="50000"/>
                </a:schemeClr>
              </a:solidFill>
              <a:latin typeface="游ゴシック Medium" panose="020B0500000000000000" pitchFamily="50" charset="-128"/>
              <a:ea typeface="游ゴシック Medium" panose="020B0500000000000000" pitchFamily="50" charset="-128"/>
            </a:rPr>
            <a:t>設立</a:t>
          </a:r>
          <a:br>
            <a:rPr kumimoji="1" lang="en-US" altLang="ja-JP" sz="1600" dirty="0">
              <a:solidFill>
                <a:schemeClr val="tx2">
                  <a:lumMod val="50000"/>
                </a:schemeClr>
              </a:solidFill>
              <a:latin typeface="游ゴシック Medium" panose="020B0500000000000000" pitchFamily="50" charset="-128"/>
              <a:ea typeface="游ゴシック Medium" panose="020B0500000000000000" pitchFamily="50" charset="-128"/>
            </a:rPr>
          </a:br>
          <a:r>
            <a:rPr kumimoji="1" lang="en-US" altLang="ja-JP" sz="1600" dirty="0">
              <a:solidFill>
                <a:schemeClr val="tx2">
                  <a:lumMod val="50000"/>
                </a:schemeClr>
              </a:solidFill>
              <a:latin typeface="游ゴシック Medium" panose="020B0500000000000000" pitchFamily="50" charset="-128"/>
              <a:ea typeface="游ゴシック Medium" panose="020B0500000000000000" pitchFamily="50" charset="-128"/>
            </a:rPr>
            <a:t>2024</a:t>
          </a:r>
          <a:r>
            <a:rPr kumimoji="1" lang="ja-JP" altLang="en-US" sz="1600" dirty="0">
              <a:solidFill>
                <a:schemeClr val="tx2">
                  <a:lumMod val="50000"/>
                </a:schemeClr>
              </a:solidFill>
              <a:latin typeface="游ゴシック Medium" panose="020B0500000000000000" pitchFamily="50" charset="-128"/>
              <a:ea typeface="游ゴシック Medium" panose="020B0500000000000000" pitchFamily="50" charset="-128"/>
            </a:rPr>
            <a:t>年</a:t>
          </a:r>
          <a:r>
            <a:rPr kumimoji="1" lang="en-US" altLang="ja-JP" sz="1600" dirty="0">
              <a:solidFill>
                <a:schemeClr val="tx2">
                  <a:lumMod val="50000"/>
                </a:schemeClr>
              </a:solidFill>
              <a:latin typeface="游ゴシック Medium" panose="020B0500000000000000" pitchFamily="50" charset="-128"/>
              <a:ea typeface="游ゴシック Medium" panose="020B0500000000000000" pitchFamily="50" charset="-128"/>
            </a:rPr>
            <a:t>11</a:t>
          </a:r>
          <a:r>
            <a:rPr kumimoji="1" lang="ja-JP" altLang="en-US" sz="1600" dirty="0">
              <a:solidFill>
                <a:schemeClr val="tx2">
                  <a:lumMod val="50000"/>
                </a:schemeClr>
              </a:solidFill>
              <a:latin typeface="游ゴシック Medium" panose="020B0500000000000000" pitchFamily="50" charset="-128"/>
              <a:ea typeface="游ゴシック Medium" panose="020B0500000000000000" pitchFamily="50" charset="-128"/>
            </a:rPr>
            <a:t>月</a:t>
          </a:r>
        </a:p>
      </dgm:t>
    </dgm:pt>
    <dgm:pt modelId="{F6F6E1BF-E1FC-41EC-BE7A-A7E2C472DAFC}" type="parTrans" cxnId="{8029FBC2-7F72-4868-B14A-4BFF0567F441}">
      <dgm:prSet/>
      <dgm:spPr/>
      <dgm:t>
        <a:bodyPr/>
        <a:lstStyle/>
        <a:p>
          <a:endParaRPr kumimoji="1" lang="ja-JP" altLang="en-US">
            <a:solidFill>
              <a:schemeClr val="tx2">
                <a:lumMod val="50000"/>
              </a:schemeClr>
            </a:solidFill>
            <a:latin typeface="游ゴシック Medium" panose="020B0500000000000000" pitchFamily="50" charset="-128"/>
            <a:ea typeface="游ゴシック Medium" panose="020B0500000000000000" pitchFamily="50" charset="-128"/>
          </a:endParaRPr>
        </a:p>
      </dgm:t>
    </dgm:pt>
    <dgm:pt modelId="{E134CDAD-4325-4CA0-BB40-4CDF130A8DED}" type="sibTrans" cxnId="{8029FBC2-7F72-4868-B14A-4BFF0567F441}">
      <dgm:prSet/>
      <dgm:spPr/>
      <dgm:t>
        <a:bodyPr/>
        <a:lstStyle/>
        <a:p>
          <a:endParaRPr kumimoji="1" lang="ja-JP" altLang="en-US">
            <a:solidFill>
              <a:schemeClr val="tx2">
                <a:lumMod val="50000"/>
              </a:schemeClr>
            </a:solidFill>
            <a:latin typeface="游ゴシック Medium" panose="020B0500000000000000" pitchFamily="50" charset="-128"/>
            <a:ea typeface="游ゴシック Medium" panose="020B0500000000000000" pitchFamily="50" charset="-128"/>
          </a:endParaRPr>
        </a:p>
      </dgm:t>
    </dgm:pt>
    <dgm:pt modelId="{EABABFB1-D7ED-4A32-BA82-58885A9C6A10}">
      <dgm:prSet phldrT="[テキスト]" custT="1"/>
      <dgm:spPr/>
      <dgm:t>
        <a:bodyPr/>
        <a:lstStyle/>
        <a:p>
          <a:r>
            <a:rPr kumimoji="1" lang="ja-JP" altLang="en-US" sz="1600" dirty="0">
              <a:solidFill>
                <a:schemeClr val="tx2">
                  <a:lumMod val="50000"/>
                </a:schemeClr>
              </a:solidFill>
              <a:latin typeface="游ゴシック Medium" panose="020B0500000000000000" pitchFamily="50" charset="-128"/>
              <a:ea typeface="游ゴシック Medium" panose="020B0500000000000000" pitchFamily="50" charset="-128"/>
            </a:rPr>
            <a:t>資本金</a:t>
          </a:r>
          <a:br>
            <a:rPr kumimoji="1" lang="en-US" altLang="ja-JP" sz="1600" dirty="0">
              <a:solidFill>
                <a:schemeClr val="tx2">
                  <a:lumMod val="50000"/>
                </a:schemeClr>
              </a:solidFill>
              <a:latin typeface="游ゴシック Medium" panose="020B0500000000000000" pitchFamily="50" charset="-128"/>
              <a:ea typeface="游ゴシック Medium" panose="020B0500000000000000" pitchFamily="50" charset="-128"/>
            </a:rPr>
          </a:br>
          <a:r>
            <a:rPr kumimoji="1" lang="en-US" altLang="ja-JP" sz="1600" dirty="0">
              <a:solidFill>
                <a:schemeClr val="tx2">
                  <a:lumMod val="50000"/>
                </a:schemeClr>
              </a:solidFill>
              <a:latin typeface="游ゴシック Medium" panose="020B0500000000000000" pitchFamily="50" charset="-128"/>
              <a:ea typeface="游ゴシック Medium" panose="020B0500000000000000" pitchFamily="50" charset="-128"/>
            </a:rPr>
            <a:t>1,000</a:t>
          </a:r>
          <a:r>
            <a:rPr kumimoji="1" lang="ja-JP" altLang="en-US" sz="1600" dirty="0">
              <a:solidFill>
                <a:schemeClr val="tx2">
                  <a:lumMod val="50000"/>
                </a:schemeClr>
              </a:solidFill>
              <a:latin typeface="游ゴシック Medium" panose="020B0500000000000000" pitchFamily="50" charset="-128"/>
              <a:ea typeface="游ゴシック Medium" panose="020B0500000000000000" pitchFamily="50" charset="-128"/>
            </a:rPr>
            <a:t>万人民元（約</a:t>
          </a:r>
          <a:r>
            <a:rPr kumimoji="1" lang="en-US" altLang="ja-JP" sz="1600" dirty="0">
              <a:solidFill>
                <a:schemeClr val="tx2">
                  <a:lumMod val="50000"/>
                </a:schemeClr>
              </a:solidFill>
              <a:latin typeface="游ゴシック Medium" panose="020B0500000000000000" pitchFamily="50" charset="-128"/>
              <a:ea typeface="游ゴシック Medium" panose="020B0500000000000000" pitchFamily="50" charset="-128"/>
            </a:rPr>
            <a:t>2</a:t>
          </a:r>
          <a:r>
            <a:rPr kumimoji="1" lang="ja-JP" altLang="en-US" sz="1600" dirty="0">
              <a:solidFill>
                <a:schemeClr val="tx2">
                  <a:lumMod val="50000"/>
                </a:schemeClr>
              </a:solidFill>
              <a:latin typeface="游ゴシック Medium" panose="020B0500000000000000" pitchFamily="50" charset="-128"/>
              <a:ea typeface="游ゴシック Medium" panose="020B0500000000000000" pitchFamily="50" charset="-128"/>
            </a:rPr>
            <a:t>億円）</a:t>
          </a:r>
        </a:p>
      </dgm:t>
    </dgm:pt>
    <dgm:pt modelId="{765579B9-C9C3-4A8F-829A-A1A43160896D}" type="parTrans" cxnId="{EDA2FA9D-D20C-465B-B19C-7443CEA71C85}">
      <dgm:prSet/>
      <dgm:spPr/>
      <dgm:t>
        <a:bodyPr/>
        <a:lstStyle/>
        <a:p>
          <a:endParaRPr kumimoji="1" lang="ja-JP" altLang="en-US">
            <a:solidFill>
              <a:schemeClr val="tx2">
                <a:lumMod val="50000"/>
              </a:schemeClr>
            </a:solidFill>
            <a:latin typeface="游ゴシック Medium" panose="020B0500000000000000" pitchFamily="50" charset="-128"/>
            <a:ea typeface="游ゴシック Medium" panose="020B0500000000000000" pitchFamily="50" charset="-128"/>
          </a:endParaRPr>
        </a:p>
      </dgm:t>
    </dgm:pt>
    <dgm:pt modelId="{069AFD99-45DD-46E0-AD5C-40CE5513E115}" type="sibTrans" cxnId="{EDA2FA9D-D20C-465B-B19C-7443CEA71C85}">
      <dgm:prSet/>
      <dgm:spPr/>
      <dgm:t>
        <a:bodyPr/>
        <a:lstStyle/>
        <a:p>
          <a:endParaRPr kumimoji="1" lang="ja-JP" altLang="en-US">
            <a:solidFill>
              <a:schemeClr val="tx2">
                <a:lumMod val="50000"/>
              </a:schemeClr>
            </a:solidFill>
            <a:latin typeface="游ゴシック Medium" panose="020B0500000000000000" pitchFamily="50" charset="-128"/>
            <a:ea typeface="游ゴシック Medium" panose="020B0500000000000000" pitchFamily="50" charset="-128"/>
          </a:endParaRPr>
        </a:p>
      </dgm:t>
    </dgm:pt>
    <dgm:pt modelId="{BB5C0C27-8FCA-424B-B62A-EFDFBF56D710}">
      <dgm:prSet phldrT="[テキスト]" custT="1"/>
      <dgm:spPr/>
      <dgm:t>
        <a:bodyPr/>
        <a:lstStyle/>
        <a:p>
          <a:r>
            <a:rPr lang="ja-JP" altLang="en-US" sz="1600" b="0" i="0" dirty="0">
              <a:solidFill>
                <a:schemeClr val="tx2">
                  <a:lumMod val="50000"/>
                </a:schemeClr>
              </a:solidFill>
              <a:latin typeface="游ゴシック Medium" panose="020B0500000000000000" pitchFamily="50" charset="-128"/>
              <a:ea typeface="游ゴシック Medium" panose="020B0500000000000000" pitchFamily="50" charset="-128"/>
            </a:rPr>
            <a:t>関連企業</a:t>
          </a:r>
          <a:br>
            <a:rPr lang="en-US" altLang="ja-JP" sz="1600" b="0" i="0" dirty="0">
              <a:solidFill>
                <a:schemeClr val="tx2">
                  <a:lumMod val="50000"/>
                </a:schemeClr>
              </a:solidFill>
              <a:latin typeface="游ゴシック Medium" panose="020B0500000000000000" pitchFamily="50" charset="-128"/>
              <a:ea typeface="游ゴシック Medium" panose="020B0500000000000000" pitchFamily="50" charset="-128"/>
            </a:rPr>
          </a:br>
          <a:r>
            <a:rPr lang="ja-JP" altLang="en-US" sz="1600" b="0" i="0" dirty="0">
              <a:solidFill>
                <a:schemeClr val="tx2">
                  <a:lumMod val="50000"/>
                </a:schemeClr>
              </a:solidFill>
              <a:latin typeface="游ゴシック Medium" panose="020B0500000000000000" pitchFamily="50" charset="-128"/>
              <a:ea typeface="游ゴシック Medium" panose="020B0500000000000000" pitchFamily="50" charset="-128"/>
            </a:rPr>
            <a:t>エレテン株式会社</a:t>
          </a:r>
          <a:endParaRPr kumimoji="1" lang="ja-JP" altLang="en-US" sz="1600" dirty="0">
            <a:solidFill>
              <a:schemeClr val="tx2">
                <a:lumMod val="50000"/>
              </a:schemeClr>
            </a:solidFill>
            <a:latin typeface="游ゴシック Medium" panose="020B0500000000000000" pitchFamily="50" charset="-128"/>
            <a:ea typeface="游ゴシック Medium" panose="020B0500000000000000" pitchFamily="50" charset="-128"/>
          </a:endParaRPr>
        </a:p>
      </dgm:t>
    </dgm:pt>
    <dgm:pt modelId="{969ECAFB-0F15-451F-97E9-BBC46AA1321F}" type="parTrans" cxnId="{01D90E13-1E28-45EE-9C0E-D4F1C3129A5A}">
      <dgm:prSet/>
      <dgm:spPr/>
      <dgm:t>
        <a:bodyPr/>
        <a:lstStyle/>
        <a:p>
          <a:endParaRPr kumimoji="1" lang="ja-JP" altLang="en-US">
            <a:solidFill>
              <a:schemeClr val="tx2">
                <a:lumMod val="50000"/>
              </a:schemeClr>
            </a:solidFill>
            <a:latin typeface="游ゴシック Medium" panose="020B0500000000000000" pitchFamily="50" charset="-128"/>
            <a:ea typeface="游ゴシック Medium" panose="020B0500000000000000" pitchFamily="50" charset="-128"/>
          </a:endParaRPr>
        </a:p>
      </dgm:t>
    </dgm:pt>
    <dgm:pt modelId="{FF98BC39-80F6-4FC2-BE07-402286CE3522}" type="sibTrans" cxnId="{01D90E13-1E28-45EE-9C0E-D4F1C3129A5A}">
      <dgm:prSet/>
      <dgm:spPr/>
      <dgm:t>
        <a:bodyPr/>
        <a:lstStyle/>
        <a:p>
          <a:endParaRPr kumimoji="1" lang="ja-JP" altLang="en-US">
            <a:solidFill>
              <a:schemeClr val="tx2">
                <a:lumMod val="50000"/>
              </a:schemeClr>
            </a:solidFill>
            <a:latin typeface="游ゴシック Medium" panose="020B0500000000000000" pitchFamily="50" charset="-128"/>
            <a:ea typeface="游ゴシック Medium" panose="020B0500000000000000" pitchFamily="50" charset="-128"/>
          </a:endParaRPr>
        </a:p>
      </dgm:t>
    </dgm:pt>
    <dgm:pt modelId="{927A3222-C3B4-4A97-B11A-14D1E61306EA}" type="pres">
      <dgm:prSet presAssocID="{45D07001-AC67-4A46-9012-2DEF8529777B}" presName="diagram" presStyleCnt="0">
        <dgm:presLayoutVars>
          <dgm:dir/>
          <dgm:resizeHandles val="exact"/>
        </dgm:presLayoutVars>
      </dgm:prSet>
      <dgm:spPr/>
    </dgm:pt>
    <dgm:pt modelId="{EFFDAD02-71A8-41A1-BC20-43F14AF6A50D}" type="pres">
      <dgm:prSet presAssocID="{948B5226-CC55-4789-977A-DD36845CBEDD}" presName="node" presStyleLbl="node1" presStyleIdx="0" presStyleCnt="5">
        <dgm:presLayoutVars>
          <dgm:bulletEnabled val="1"/>
        </dgm:presLayoutVars>
      </dgm:prSet>
      <dgm:spPr/>
    </dgm:pt>
    <dgm:pt modelId="{FBB325C3-BD16-47A0-B434-9428A85D3992}" type="pres">
      <dgm:prSet presAssocID="{05AD0C8D-588A-404A-9927-4F90BE973AB7}" presName="sibTrans" presStyleCnt="0"/>
      <dgm:spPr/>
    </dgm:pt>
    <dgm:pt modelId="{40892A77-D393-42C1-B0D0-7FFCD70B88DE}" type="pres">
      <dgm:prSet presAssocID="{0AC05A98-801E-4794-89DE-1B3616CEBBF0}" presName="node" presStyleLbl="node1" presStyleIdx="1" presStyleCnt="5">
        <dgm:presLayoutVars>
          <dgm:bulletEnabled val="1"/>
        </dgm:presLayoutVars>
      </dgm:prSet>
      <dgm:spPr/>
    </dgm:pt>
    <dgm:pt modelId="{EC6E2708-43AA-4D39-9A31-D0684A8FD4B3}" type="pres">
      <dgm:prSet presAssocID="{BFE99F1B-90CC-4080-8ECC-109218AFBC52}" presName="sibTrans" presStyleCnt="0"/>
      <dgm:spPr/>
    </dgm:pt>
    <dgm:pt modelId="{0F642AFB-1789-4955-B042-D54FF8D5A144}" type="pres">
      <dgm:prSet presAssocID="{8D19AAC6-94C1-455B-A712-CC88E7669F86}" presName="node" presStyleLbl="node1" presStyleIdx="2" presStyleCnt="5">
        <dgm:presLayoutVars>
          <dgm:bulletEnabled val="1"/>
        </dgm:presLayoutVars>
      </dgm:prSet>
      <dgm:spPr/>
    </dgm:pt>
    <dgm:pt modelId="{BB6B608E-9640-4327-95A9-A7386B967693}" type="pres">
      <dgm:prSet presAssocID="{E134CDAD-4325-4CA0-BB40-4CDF130A8DED}" presName="sibTrans" presStyleCnt="0"/>
      <dgm:spPr/>
    </dgm:pt>
    <dgm:pt modelId="{AEB35B6B-318A-4515-9BF2-E7543D32F370}" type="pres">
      <dgm:prSet presAssocID="{EABABFB1-D7ED-4A32-BA82-58885A9C6A10}" presName="node" presStyleLbl="node1" presStyleIdx="3" presStyleCnt="5">
        <dgm:presLayoutVars>
          <dgm:bulletEnabled val="1"/>
        </dgm:presLayoutVars>
      </dgm:prSet>
      <dgm:spPr/>
    </dgm:pt>
    <dgm:pt modelId="{886B188C-AA52-4376-AA17-DA151A68E60F}" type="pres">
      <dgm:prSet presAssocID="{069AFD99-45DD-46E0-AD5C-40CE5513E115}" presName="sibTrans" presStyleCnt="0"/>
      <dgm:spPr/>
    </dgm:pt>
    <dgm:pt modelId="{B9887BE7-2D88-41B1-93B9-33FDC37E362D}" type="pres">
      <dgm:prSet presAssocID="{BB5C0C27-8FCA-424B-B62A-EFDFBF56D710}" presName="node" presStyleLbl="node1" presStyleIdx="4" presStyleCnt="5">
        <dgm:presLayoutVars>
          <dgm:bulletEnabled val="1"/>
        </dgm:presLayoutVars>
      </dgm:prSet>
      <dgm:spPr/>
    </dgm:pt>
  </dgm:ptLst>
  <dgm:cxnLst>
    <dgm:cxn modelId="{390A9204-AD91-49E7-AB1E-70D6701A7B41}" type="presOf" srcId="{BB5C0C27-8FCA-424B-B62A-EFDFBF56D710}" destId="{B9887BE7-2D88-41B1-93B9-33FDC37E362D}" srcOrd="0" destOrd="0" presId="urn:microsoft.com/office/officeart/2005/8/layout/default"/>
    <dgm:cxn modelId="{01D90E13-1E28-45EE-9C0E-D4F1C3129A5A}" srcId="{45D07001-AC67-4A46-9012-2DEF8529777B}" destId="{BB5C0C27-8FCA-424B-B62A-EFDFBF56D710}" srcOrd="4" destOrd="0" parTransId="{969ECAFB-0F15-451F-97E9-BBC46AA1321F}" sibTransId="{FF98BC39-80F6-4FC2-BE07-402286CE3522}"/>
    <dgm:cxn modelId="{37D01A17-E06C-4FCD-AD62-39BE40F63885}" srcId="{45D07001-AC67-4A46-9012-2DEF8529777B}" destId="{0AC05A98-801E-4794-89DE-1B3616CEBBF0}" srcOrd="1" destOrd="0" parTransId="{1ED91CFC-52D3-4B5F-A282-773306729CE9}" sibTransId="{BFE99F1B-90CC-4080-8ECC-109218AFBC52}"/>
    <dgm:cxn modelId="{B8E0E11D-5437-4A24-9B47-4ABBE6591B14}" type="presOf" srcId="{0AC05A98-801E-4794-89DE-1B3616CEBBF0}" destId="{40892A77-D393-42C1-B0D0-7FFCD70B88DE}" srcOrd="0" destOrd="0" presId="urn:microsoft.com/office/officeart/2005/8/layout/default"/>
    <dgm:cxn modelId="{FEB87C2D-ED92-4A78-B739-383A03C51F11}" type="presOf" srcId="{45D07001-AC67-4A46-9012-2DEF8529777B}" destId="{927A3222-C3B4-4A97-B11A-14D1E61306EA}" srcOrd="0" destOrd="0" presId="urn:microsoft.com/office/officeart/2005/8/layout/default"/>
    <dgm:cxn modelId="{3F11D46B-C2E4-47AE-8687-4E0F10B15F5F}" type="presOf" srcId="{EABABFB1-D7ED-4A32-BA82-58885A9C6A10}" destId="{AEB35B6B-318A-4515-9BF2-E7543D32F370}" srcOrd="0" destOrd="0" presId="urn:microsoft.com/office/officeart/2005/8/layout/default"/>
    <dgm:cxn modelId="{2E91B76D-9692-4D67-9102-3F38144C3CAA}" type="presOf" srcId="{8D19AAC6-94C1-455B-A712-CC88E7669F86}" destId="{0F642AFB-1789-4955-B042-D54FF8D5A144}" srcOrd="0" destOrd="0" presId="urn:microsoft.com/office/officeart/2005/8/layout/default"/>
    <dgm:cxn modelId="{4B50D150-B01D-47D4-91E0-2A47EC4FA368}" type="presOf" srcId="{948B5226-CC55-4789-977A-DD36845CBEDD}" destId="{EFFDAD02-71A8-41A1-BC20-43F14AF6A50D}" srcOrd="0" destOrd="0" presId="urn:microsoft.com/office/officeart/2005/8/layout/default"/>
    <dgm:cxn modelId="{E22C0799-14F3-43F4-AE28-4587A99EA4D7}" srcId="{45D07001-AC67-4A46-9012-2DEF8529777B}" destId="{948B5226-CC55-4789-977A-DD36845CBEDD}" srcOrd="0" destOrd="0" parTransId="{62547290-2241-4A10-B706-0CDCED2336C2}" sibTransId="{05AD0C8D-588A-404A-9927-4F90BE973AB7}"/>
    <dgm:cxn modelId="{EDA2FA9D-D20C-465B-B19C-7443CEA71C85}" srcId="{45D07001-AC67-4A46-9012-2DEF8529777B}" destId="{EABABFB1-D7ED-4A32-BA82-58885A9C6A10}" srcOrd="3" destOrd="0" parTransId="{765579B9-C9C3-4A8F-829A-A1A43160896D}" sibTransId="{069AFD99-45DD-46E0-AD5C-40CE5513E115}"/>
    <dgm:cxn modelId="{8029FBC2-7F72-4868-B14A-4BFF0567F441}" srcId="{45D07001-AC67-4A46-9012-2DEF8529777B}" destId="{8D19AAC6-94C1-455B-A712-CC88E7669F86}" srcOrd="2" destOrd="0" parTransId="{F6F6E1BF-E1FC-41EC-BE7A-A7E2C472DAFC}" sibTransId="{E134CDAD-4325-4CA0-BB40-4CDF130A8DED}"/>
    <dgm:cxn modelId="{35F43C9D-40BF-4503-AF88-FE92AB4FE382}" type="presParOf" srcId="{927A3222-C3B4-4A97-B11A-14D1E61306EA}" destId="{EFFDAD02-71A8-41A1-BC20-43F14AF6A50D}" srcOrd="0" destOrd="0" presId="urn:microsoft.com/office/officeart/2005/8/layout/default"/>
    <dgm:cxn modelId="{F4FB78F2-8719-4682-96CD-E6624689931F}" type="presParOf" srcId="{927A3222-C3B4-4A97-B11A-14D1E61306EA}" destId="{FBB325C3-BD16-47A0-B434-9428A85D3992}" srcOrd="1" destOrd="0" presId="urn:microsoft.com/office/officeart/2005/8/layout/default"/>
    <dgm:cxn modelId="{575CF04B-84F3-4808-9A21-6B98DF7934A2}" type="presParOf" srcId="{927A3222-C3B4-4A97-B11A-14D1E61306EA}" destId="{40892A77-D393-42C1-B0D0-7FFCD70B88DE}" srcOrd="2" destOrd="0" presId="urn:microsoft.com/office/officeart/2005/8/layout/default"/>
    <dgm:cxn modelId="{D3F5B4C2-83FF-4693-BF7F-6F35F64F0D8F}" type="presParOf" srcId="{927A3222-C3B4-4A97-B11A-14D1E61306EA}" destId="{EC6E2708-43AA-4D39-9A31-D0684A8FD4B3}" srcOrd="3" destOrd="0" presId="urn:microsoft.com/office/officeart/2005/8/layout/default"/>
    <dgm:cxn modelId="{6D9BF61A-B368-4D65-881B-3D002016878B}" type="presParOf" srcId="{927A3222-C3B4-4A97-B11A-14D1E61306EA}" destId="{0F642AFB-1789-4955-B042-D54FF8D5A144}" srcOrd="4" destOrd="0" presId="urn:microsoft.com/office/officeart/2005/8/layout/default"/>
    <dgm:cxn modelId="{598EB8EA-DE96-42B5-8708-45CC05031236}" type="presParOf" srcId="{927A3222-C3B4-4A97-B11A-14D1E61306EA}" destId="{BB6B608E-9640-4327-95A9-A7386B967693}" srcOrd="5" destOrd="0" presId="urn:microsoft.com/office/officeart/2005/8/layout/default"/>
    <dgm:cxn modelId="{55AD241C-2512-4167-B4A5-B4A87467E71C}" type="presParOf" srcId="{927A3222-C3B4-4A97-B11A-14D1E61306EA}" destId="{AEB35B6B-318A-4515-9BF2-E7543D32F370}" srcOrd="6" destOrd="0" presId="urn:microsoft.com/office/officeart/2005/8/layout/default"/>
    <dgm:cxn modelId="{F7595E8C-474C-4D44-B16A-0C6C48FAD1D4}" type="presParOf" srcId="{927A3222-C3B4-4A97-B11A-14D1E61306EA}" destId="{886B188C-AA52-4376-AA17-DA151A68E60F}" srcOrd="7" destOrd="0" presId="urn:microsoft.com/office/officeart/2005/8/layout/default"/>
    <dgm:cxn modelId="{1F752B0D-24EE-466C-85B9-CB8F87A17204}" type="presParOf" srcId="{927A3222-C3B4-4A97-B11A-14D1E61306EA}" destId="{B9887BE7-2D88-41B1-93B9-33FDC37E362D}"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D07001-AC67-4A46-9012-2DEF8529777B}" type="doc">
      <dgm:prSet loTypeId="urn:microsoft.com/office/officeart/2005/8/layout/default" loCatId="list" qsTypeId="urn:microsoft.com/office/officeart/2005/8/quickstyle/simple1" qsCatId="simple" csTypeId="urn:microsoft.com/office/officeart/2005/8/colors/accent1_4" csCatId="accent1" phldr="1"/>
      <dgm:spPr/>
      <dgm:t>
        <a:bodyPr/>
        <a:lstStyle/>
        <a:p>
          <a:endParaRPr kumimoji="1" lang="ja-JP" altLang="en-US"/>
        </a:p>
      </dgm:t>
    </dgm:pt>
    <dgm:pt modelId="{948B5226-CC55-4789-977A-DD36845CBEDD}">
      <dgm:prSet phldrT="[テキスト]" custT="1"/>
      <dgm:spPr/>
      <dgm:t>
        <a:bodyPr/>
        <a:lstStyle/>
        <a:p>
          <a:r>
            <a:rPr lang="ja-JP" altLang="en-US" sz="1600" b="0" i="0" dirty="0">
              <a:solidFill>
                <a:schemeClr val="tx2">
                  <a:lumMod val="50000"/>
                </a:schemeClr>
              </a:solidFill>
              <a:latin typeface="游ゴシック Medium" panose="020B0500000000000000" pitchFamily="50" charset="-128"/>
              <a:ea typeface="游ゴシック Medium" panose="020B0500000000000000" pitchFamily="50" charset="-128"/>
            </a:rPr>
            <a:t>社名</a:t>
          </a:r>
          <a:br>
            <a:rPr lang="en-US" altLang="ja-JP" sz="1600" b="0" i="0" dirty="0">
              <a:solidFill>
                <a:schemeClr val="tx2">
                  <a:lumMod val="50000"/>
                </a:schemeClr>
              </a:solidFill>
              <a:latin typeface="游ゴシック Medium" panose="020B0500000000000000" pitchFamily="50" charset="-128"/>
              <a:ea typeface="游ゴシック Medium" panose="020B0500000000000000" pitchFamily="50" charset="-128"/>
            </a:rPr>
          </a:br>
          <a:r>
            <a:rPr lang="ja-JP" altLang="en-US" sz="1600" b="0" i="0" dirty="0">
              <a:solidFill>
                <a:schemeClr val="tx2">
                  <a:lumMod val="50000"/>
                </a:schemeClr>
              </a:solidFill>
              <a:latin typeface="游ゴシック Medium" panose="020B0500000000000000" pitchFamily="50" charset="-128"/>
              <a:ea typeface="游ゴシック Medium" panose="020B0500000000000000" pitchFamily="50" charset="-128"/>
            </a:rPr>
            <a:t>エレテン株式会社</a:t>
          </a:r>
          <a:endParaRPr kumimoji="1" lang="ja-JP" altLang="en-US" sz="1600" dirty="0">
            <a:solidFill>
              <a:schemeClr val="tx2">
                <a:lumMod val="50000"/>
              </a:schemeClr>
            </a:solidFill>
            <a:latin typeface="游ゴシック Medium" panose="020B0500000000000000" pitchFamily="50" charset="-128"/>
            <a:ea typeface="游ゴシック Medium" panose="020B0500000000000000" pitchFamily="50" charset="-128"/>
          </a:endParaRPr>
        </a:p>
      </dgm:t>
    </dgm:pt>
    <dgm:pt modelId="{62547290-2241-4A10-B706-0CDCED2336C2}" type="parTrans" cxnId="{E22C0799-14F3-43F4-AE28-4587A99EA4D7}">
      <dgm:prSet/>
      <dgm:spPr/>
      <dgm:t>
        <a:bodyPr/>
        <a:lstStyle/>
        <a:p>
          <a:endParaRPr kumimoji="1" lang="ja-JP" altLang="en-US">
            <a:solidFill>
              <a:schemeClr val="tx2">
                <a:lumMod val="50000"/>
              </a:schemeClr>
            </a:solidFill>
            <a:latin typeface="游ゴシック Medium" panose="020B0500000000000000" pitchFamily="50" charset="-128"/>
            <a:ea typeface="游ゴシック Medium" panose="020B0500000000000000" pitchFamily="50" charset="-128"/>
          </a:endParaRPr>
        </a:p>
      </dgm:t>
    </dgm:pt>
    <dgm:pt modelId="{05AD0C8D-588A-404A-9927-4F90BE973AB7}" type="sibTrans" cxnId="{E22C0799-14F3-43F4-AE28-4587A99EA4D7}">
      <dgm:prSet/>
      <dgm:spPr/>
      <dgm:t>
        <a:bodyPr/>
        <a:lstStyle/>
        <a:p>
          <a:endParaRPr kumimoji="1" lang="ja-JP" altLang="en-US">
            <a:solidFill>
              <a:schemeClr val="tx2">
                <a:lumMod val="50000"/>
              </a:schemeClr>
            </a:solidFill>
            <a:latin typeface="游ゴシック Medium" panose="020B0500000000000000" pitchFamily="50" charset="-128"/>
            <a:ea typeface="游ゴシック Medium" panose="020B0500000000000000" pitchFamily="50" charset="-128"/>
          </a:endParaRPr>
        </a:p>
      </dgm:t>
    </dgm:pt>
    <dgm:pt modelId="{0AC05A98-801E-4794-89DE-1B3616CEBBF0}">
      <dgm:prSet phldrT="[テキスト]" custT="1"/>
      <dgm:spPr/>
      <dgm:t>
        <a:bodyPr/>
        <a:lstStyle/>
        <a:p>
          <a:r>
            <a:rPr lang="ja-JP" altLang="en-US" sz="1600" b="0" i="0" dirty="0">
              <a:solidFill>
                <a:schemeClr val="tx2">
                  <a:lumMod val="50000"/>
                </a:schemeClr>
              </a:solidFill>
              <a:latin typeface="游ゴシック Medium" panose="020B0500000000000000" pitchFamily="50" charset="-128"/>
              <a:ea typeface="游ゴシック Medium" panose="020B0500000000000000" pitchFamily="50" charset="-128"/>
            </a:rPr>
            <a:t>本社</a:t>
          </a:r>
          <a:br>
            <a:rPr lang="en-US" altLang="ja-JP" sz="1600" b="0" i="0" dirty="0">
              <a:solidFill>
                <a:schemeClr val="tx2">
                  <a:lumMod val="50000"/>
                </a:schemeClr>
              </a:solidFill>
              <a:latin typeface="游ゴシック Medium" panose="020B0500000000000000" pitchFamily="50" charset="-128"/>
              <a:ea typeface="游ゴシック Medium" panose="020B0500000000000000" pitchFamily="50" charset="-128"/>
            </a:rPr>
          </a:br>
          <a:r>
            <a:rPr lang="ja-JP" altLang="en-US" sz="1600" b="0" i="0" dirty="0">
              <a:solidFill>
                <a:schemeClr val="tx2">
                  <a:lumMod val="50000"/>
                </a:schemeClr>
              </a:solidFill>
              <a:latin typeface="游ゴシック Medium" panose="020B0500000000000000" pitchFamily="50" charset="-128"/>
              <a:ea typeface="游ゴシック Medium" panose="020B0500000000000000" pitchFamily="50" charset="-128"/>
            </a:rPr>
            <a:t>東京都港区南青山</a:t>
          </a:r>
          <a:r>
            <a:rPr lang="en-US" altLang="ja-JP" sz="1600" b="0" i="0" dirty="0">
              <a:solidFill>
                <a:schemeClr val="tx2">
                  <a:lumMod val="50000"/>
                </a:schemeClr>
              </a:solidFill>
              <a:latin typeface="游ゴシック Medium" panose="020B0500000000000000" pitchFamily="50" charset="-128"/>
              <a:ea typeface="游ゴシック Medium" panose="020B0500000000000000" pitchFamily="50" charset="-128"/>
            </a:rPr>
            <a:t>2-2-6</a:t>
          </a:r>
          <a:r>
            <a:rPr lang="ja-JP" altLang="en-US" sz="1600" b="0" i="0" dirty="0">
              <a:solidFill>
                <a:schemeClr val="tx2">
                  <a:lumMod val="50000"/>
                </a:schemeClr>
              </a:solidFill>
              <a:latin typeface="游ゴシック Medium" panose="020B0500000000000000" pitchFamily="50" charset="-128"/>
              <a:ea typeface="游ゴシック Medium" panose="020B0500000000000000" pitchFamily="50" charset="-128"/>
            </a:rPr>
            <a:t>　</a:t>
          </a:r>
          <a:endParaRPr kumimoji="1" lang="ja-JP" altLang="en-US" sz="1600" dirty="0">
            <a:solidFill>
              <a:schemeClr val="tx2">
                <a:lumMod val="50000"/>
              </a:schemeClr>
            </a:solidFill>
            <a:latin typeface="游ゴシック Medium" panose="020B0500000000000000" pitchFamily="50" charset="-128"/>
            <a:ea typeface="游ゴシック Medium" panose="020B0500000000000000" pitchFamily="50" charset="-128"/>
          </a:endParaRPr>
        </a:p>
      </dgm:t>
    </dgm:pt>
    <dgm:pt modelId="{1ED91CFC-52D3-4B5F-A282-773306729CE9}" type="parTrans" cxnId="{37D01A17-E06C-4FCD-AD62-39BE40F63885}">
      <dgm:prSet/>
      <dgm:spPr/>
      <dgm:t>
        <a:bodyPr/>
        <a:lstStyle/>
        <a:p>
          <a:endParaRPr kumimoji="1" lang="ja-JP" altLang="en-US">
            <a:solidFill>
              <a:schemeClr val="tx2">
                <a:lumMod val="50000"/>
              </a:schemeClr>
            </a:solidFill>
            <a:latin typeface="游ゴシック Medium" panose="020B0500000000000000" pitchFamily="50" charset="-128"/>
            <a:ea typeface="游ゴシック Medium" panose="020B0500000000000000" pitchFamily="50" charset="-128"/>
          </a:endParaRPr>
        </a:p>
      </dgm:t>
    </dgm:pt>
    <dgm:pt modelId="{BFE99F1B-90CC-4080-8ECC-109218AFBC52}" type="sibTrans" cxnId="{37D01A17-E06C-4FCD-AD62-39BE40F63885}">
      <dgm:prSet/>
      <dgm:spPr/>
      <dgm:t>
        <a:bodyPr/>
        <a:lstStyle/>
        <a:p>
          <a:endParaRPr kumimoji="1" lang="ja-JP" altLang="en-US">
            <a:solidFill>
              <a:schemeClr val="tx2">
                <a:lumMod val="50000"/>
              </a:schemeClr>
            </a:solidFill>
            <a:latin typeface="游ゴシック Medium" panose="020B0500000000000000" pitchFamily="50" charset="-128"/>
            <a:ea typeface="游ゴシック Medium" panose="020B0500000000000000" pitchFamily="50" charset="-128"/>
          </a:endParaRPr>
        </a:p>
      </dgm:t>
    </dgm:pt>
    <dgm:pt modelId="{8D19AAC6-94C1-455B-A712-CC88E7669F86}">
      <dgm:prSet phldrT="[テキスト]" custT="1"/>
      <dgm:spPr/>
      <dgm:t>
        <a:bodyPr/>
        <a:lstStyle/>
        <a:p>
          <a:r>
            <a:rPr kumimoji="1" lang="ja-JP" altLang="en-US" sz="1600" dirty="0">
              <a:solidFill>
                <a:schemeClr val="tx2">
                  <a:lumMod val="50000"/>
                </a:schemeClr>
              </a:solidFill>
              <a:latin typeface="游ゴシック Medium" panose="020B0500000000000000" pitchFamily="50" charset="-128"/>
              <a:ea typeface="游ゴシック Medium" panose="020B0500000000000000" pitchFamily="50" charset="-128"/>
            </a:rPr>
            <a:t>設立</a:t>
          </a:r>
          <a:br>
            <a:rPr kumimoji="1" lang="en-US" altLang="ja-JP" sz="1600" dirty="0">
              <a:solidFill>
                <a:schemeClr val="tx2">
                  <a:lumMod val="50000"/>
                </a:schemeClr>
              </a:solidFill>
              <a:latin typeface="游ゴシック Medium" panose="020B0500000000000000" pitchFamily="50" charset="-128"/>
              <a:ea typeface="游ゴシック Medium" panose="020B0500000000000000" pitchFamily="50" charset="-128"/>
            </a:rPr>
          </a:br>
          <a:r>
            <a:rPr kumimoji="1" lang="en-US" altLang="ja-JP" sz="1600" dirty="0">
              <a:solidFill>
                <a:schemeClr val="tx2">
                  <a:lumMod val="50000"/>
                </a:schemeClr>
              </a:solidFill>
              <a:latin typeface="游ゴシック Medium" panose="020B0500000000000000" pitchFamily="50" charset="-128"/>
              <a:ea typeface="游ゴシック Medium" panose="020B0500000000000000" pitchFamily="50" charset="-128"/>
            </a:rPr>
            <a:t>2015</a:t>
          </a:r>
          <a:r>
            <a:rPr kumimoji="1" lang="ja-JP" altLang="en-US" sz="1600" dirty="0">
              <a:solidFill>
                <a:schemeClr val="tx2">
                  <a:lumMod val="50000"/>
                </a:schemeClr>
              </a:solidFill>
              <a:latin typeface="游ゴシック Medium" panose="020B0500000000000000" pitchFamily="50" charset="-128"/>
              <a:ea typeface="游ゴシック Medium" panose="020B0500000000000000" pitchFamily="50" charset="-128"/>
            </a:rPr>
            <a:t>年</a:t>
          </a:r>
          <a:r>
            <a:rPr kumimoji="1" lang="en-US" altLang="ja-JP" sz="1600" dirty="0">
              <a:solidFill>
                <a:schemeClr val="tx2">
                  <a:lumMod val="50000"/>
                </a:schemeClr>
              </a:solidFill>
              <a:latin typeface="游ゴシック Medium" panose="020B0500000000000000" pitchFamily="50" charset="-128"/>
              <a:ea typeface="游ゴシック Medium" panose="020B0500000000000000" pitchFamily="50" charset="-128"/>
            </a:rPr>
            <a:t>3</a:t>
          </a:r>
          <a:r>
            <a:rPr kumimoji="1" lang="ja-JP" altLang="en-US" sz="1600" dirty="0">
              <a:solidFill>
                <a:schemeClr val="tx2">
                  <a:lumMod val="50000"/>
                </a:schemeClr>
              </a:solidFill>
              <a:latin typeface="游ゴシック Medium" panose="020B0500000000000000" pitchFamily="50" charset="-128"/>
              <a:ea typeface="游ゴシック Medium" panose="020B0500000000000000" pitchFamily="50" charset="-128"/>
            </a:rPr>
            <a:t>月</a:t>
          </a:r>
        </a:p>
      </dgm:t>
    </dgm:pt>
    <dgm:pt modelId="{F6F6E1BF-E1FC-41EC-BE7A-A7E2C472DAFC}" type="parTrans" cxnId="{8029FBC2-7F72-4868-B14A-4BFF0567F441}">
      <dgm:prSet/>
      <dgm:spPr/>
      <dgm:t>
        <a:bodyPr/>
        <a:lstStyle/>
        <a:p>
          <a:endParaRPr kumimoji="1" lang="ja-JP" altLang="en-US">
            <a:solidFill>
              <a:schemeClr val="tx2">
                <a:lumMod val="50000"/>
              </a:schemeClr>
            </a:solidFill>
            <a:latin typeface="游ゴシック Medium" panose="020B0500000000000000" pitchFamily="50" charset="-128"/>
            <a:ea typeface="游ゴシック Medium" panose="020B0500000000000000" pitchFamily="50" charset="-128"/>
          </a:endParaRPr>
        </a:p>
      </dgm:t>
    </dgm:pt>
    <dgm:pt modelId="{E134CDAD-4325-4CA0-BB40-4CDF130A8DED}" type="sibTrans" cxnId="{8029FBC2-7F72-4868-B14A-4BFF0567F441}">
      <dgm:prSet/>
      <dgm:spPr/>
      <dgm:t>
        <a:bodyPr/>
        <a:lstStyle/>
        <a:p>
          <a:endParaRPr kumimoji="1" lang="ja-JP" altLang="en-US">
            <a:solidFill>
              <a:schemeClr val="tx2">
                <a:lumMod val="50000"/>
              </a:schemeClr>
            </a:solidFill>
            <a:latin typeface="游ゴシック Medium" panose="020B0500000000000000" pitchFamily="50" charset="-128"/>
            <a:ea typeface="游ゴシック Medium" panose="020B0500000000000000" pitchFamily="50" charset="-128"/>
          </a:endParaRPr>
        </a:p>
      </dgm:t>
    </dgm:pt>
    <dgm:pt modelId="{EABABFB1-D7ED-4A32-BA82-58885A9C6A10}">
      <dgm:prSet phldrT="[テキスト]" custT="1"/>
      <dgm:spPr/>
      <dgm:t>
        <a:bodyPr/>
        <a:lstStyle/>
        <a:p>
          <a:r>
            <a:rPr kumimoji="1" lang="ja-JP" altLang="en-US" sz="1600" dirty="0">
              <a:solidFill>
                <a:schemeClr val="tx2">
                  <a:lumMod val="50000"/>
                </a:schemeClr>
              </a:solidFill>
              <a:latin typeface="游ゴシック Medium" panose="020B0500000000000000" pitchFamily="50" charset="-128"/>
              <a:ea typeface="游ゴシック Medium" panose="020B0500000000000000" pitchFamily="50" charset="-128"/>
            </a:rPr>
            <a:t>資本金</a:t>
          </a:r>
          <a:br>
            <a:rPr kumimoji="1" lang="en-US" altLang="ja-JP" sz="1600" dirty="0">
              <a:solidFill>
                <a:schemeClr val="tx2">
                  <a:lumMod val="50000"/>
                </a:schemeClr>
              </a:solidFill>
              <a:latin typeface="游ゴシック Medium" panose="020B0500000000000000" pitchFamily="50" charset="-128"/>
              <a:ea typeface="游ゴシック Medium" panose="020B0500000000000000" pitchFamily="50" charset="-128"/>
            </a:rPr>
          </a:br>
          <a:r>
            <a:rPr kumimoji="1" lang="en-US" altLang="ja-JP" sz="1600" dirty="0">
              <a:solidFill>
                <a:schemeClr val="tx2">
                  <a:lumMod val="50000"/>
                </a:schemeClr>
              </a:solidFill>
              <a:latin typeface="游ゴシック Medium" panose="020B0500000000000000" pitchFamily="50" charset="-128"/>
              <a:ea typeface="游ゴシック Medium" panose="020B0500000000000000" pitchFamily="50" charset="-128"/>
            </a:rPr>
            <a:t>4,000</a:t>
          </a:r>
          <a:r>
            <a:rPr kumimoji="1" lang="ja-JP" altLang="en-US" sz="1600" dirty="0">
              <a:solidFill>
                <a:schemeClr val="tx2">
                  <a:lumMod val="50000"/>
                </a:schemeClr>
              </a:solidFill>
              <a:latin typeface="游ゴシック Medium" panose="020B0500000000000000" pitchFamily="50" charset="-128"/>
              <a:ea typeface="游ゴシック Medium" panose="020B0500000000000000" pitchFamily="50" charset="-128"/>
            </a:rPr>
            <a:t>万円</a:t>
          </a:r>
        </a:p>
      </dgm:t>
    </dgm:pt>
    <dgm:pt modelId="{765579B9-C9C3-4A8F-829A-A1A43160896D}" type="parTrans" cxnId="{EDA2FA9D-D20C-465B-B19C-7443CEA71C85}">
      <dgm:prSet/>
      <dgm:spPr/>
      <dgm:t>
        <a:bodyPr/>
        <a:lstStyle/>
        <a:p>
          <a:endParaRPr kumimoji="1" lang="ja-JP" altLang="en-US">
            <a:solidFill>
              <a:schemeClr val="tx2">
                <a:lumMod val="50000"/>
              </a:schemeClr>
            </a:solidFill>
            <a:latin typeface="游ゴシック Medium" panose="020B0500000000000000" pitchFamily="50" charset="-128"/>
            <a:ea typeface="游ゴシック Medium" panose="020B0500000000000000" pitchFamily="50" charset="-128"/>
          </a:endParaRPr>
        </a:p>
      </dgm:t>
    </dgm:pt>
    <dgm:pt modelId="{069AFD99-45DD-46E0-AD5C-40CE5513E115}" type="sibTrans" cxnId="{EDA2FA9D-D20C-465B-B19C-7443CEA71C85}">
      <dgm:prSet/>
      <dgm:spPr/>
      <dgm:t>
        <a:bodyPr/>
        <a:lstStyle/>
        <a:p>
          <a:endParaRPr kumimoji="1" lang="ja-JP" altLang="en-US">
            <a:solidFill>
              <a:schemeClr val="tx2">
                <a:lumMod val="50000"/>
              </a:schemeClr>
            </a:solidFill>
            <a:latin typeface="游ゴシック Medium" panose="020B0500000000000000" pitchFamily="50" charset="-128"/>
            <a:ea typeface="游ゴシック Medium" panose="020B0500000000000000" pitchFamily="50" charset="-128"/>
          </a:endParaRPr>
        </a:p>
      </dgm:t>
    </dgm:pt>
    <dgm:pt modelId="{BB5C0C27-8FCA-424B-B62A-EFDFBF56D710}">
      <dgm:prSet phldrT="[テキスト]" custT="1"/>
      <dgm:spPr/>
      <dgm:t>
        <a:bodyPr/>
        <a:lstStyle/>
        <a:p>
          <a:r>
            <a:rPr lang="ja-JP" altLang="en-US" sz="1600" b="0" i="0" dirty="0">
              <a:solidFill>
                <a:schemeClr val="tx2">
                  <a:lumMod val="50000"/>
                </a:schemeClr>
              </a:solidFill>
              <a:latin typeface="游ゴシック Medium" panose="020B0500000000000000" pitchFamily="50" charset="-128"/>
              <a:ea typeface="游ゴシック Medium" panose="020B0500000000000000" pitchFamily="50" charset="-128"/>
            </a:rPr>
            <a:t>事業内容</a:t>
          </a:r>
          <a:br>
            <a:rPr lang="en-US" altLang="ja-JP" sz="1600" b="0" i="0" dirty="0">
              <a:solidFill>
                <a:schemeClr val="tx2">
                  <a:lumMod val="50000"/>
                </a:schemeClr>
              </a:solidFill>
              <a:latin typeface="游ゴシック Medium" panose="020B0500000000000000" pitchFamily="50" charset="-128"/>
              <a:ea typeface="游ゴシック Medium" panose="020B0500000000000000" pitchFamily="50" charset="-128"/>
            </a:rPr>
          </a:br>
          <a:r>
            <a:rPr lang="en-US" altLang="ja-JP" sz="1600" b="0" i="0" dirty="0">
              <a:solidFill>
                <a:schemeClr val="tx2">
                  <a:lumMod val="50000"/>
                </a:schemeClr>
              </a:solidFill>
              <a:latin typeface="游ゴシック Medium" panose="020B0500000000000000" pitchFamily="50" charset="-128"/>
              <a:ea typeface="游ゴシック Medium" panose="020B0500000000000000" pitchFamily="50" charset="-128"/>
            </a:rPr>
            <a:t>1. </a:t>
          </a:r>
          <a:r>
            <a:rPr lang="ja-JP" altLang="en-US" sz="1600" b="0" i="0" dirty="0">
              <a:solidFill>
                <a:schemeClr val="tx2">
                  <a:lumMod val="50000"/>
                </a:schemeClr>
              </a:solidFill>
              <a:latin typeface="游ゴシック Medium" panose="020B0500000000000000" pitchFamily="50" charset="-128"/>
              <a:ea typeface="游ゴシック Medium" panose="020B0500000000000000" pitchFamily="50" charset="-128"/>
            </a:rPr>
            <a:t>技術の研究開発</a:t>
          </a:r>
          <a:br>
            <a:rPr lang="en-US" altLang="ja-JP" sz="1600" b="0" i="0" dirty="0">
              <a:solidFill>
                <a:schemeClr val="tx2">
                  <a:lumMod val="50000"/>
                </a:schemeClr>
              </a:solidFill>
              <a:latin typeface="游ゴシック Medium" panose="020B0500000000000000" pitchFamily="50" charset="-128"/>
              <a:ea typeface="游ゴシック Medium" panose="020B0500000000000000" pitchFamily="50" charset="-128"/>
            </a:rPr>
          </a:br>
          <a:r>
            <a:rPr lang="en-US" altLang="ja-JP" sz="1600" b="0" i="0" dirty="0">
              <a:solidFill>
                <a:schemeClr val="tx2">
                  <a:lumMod val="50000"/>
                </a:schemeClr>
              </a:solidFill>
              <a:latin typeface="游ゴシック Medium" panose="020B0500000000000000" pitchFamily="50" charset="-128"/>
              <a:ea typeface="游ゴシック Medium" panose="020B0500000000000000" pitchFamily="50" charset="-128"/>
            </a:rPr>
            <a:t>2. </a:t>
          </a:r>
          <a:r>
            <a:rPr lang="ja-JP" altLang="en-US" sz="1600" b="0" i="0" dirty="0">
              <a:solidFill>
                <a:schemeClr val="tx2">
                  <a:lumMod val="50000"/>
                </a:schemeClr>
              </a:solidFill>
              <a:latin typeface="游ゴシック Medium" panose="020B0500000000000000" pitchFamily="50" charset="-128"/>
              <a:ea typeface="游ゴシック Medium" panose="020B0500000000000000" pitchFamily="50" charset="-128"/>
            </a:rPr>
            <a:t>ライセンス事業</a:t>
          </a:r>
          <a:br>
            <a:rPr lang="en-US" altLang="ja-JP" sz="1600" b="0" i="0" dirty="0">
              <a:solidFill>
                <a:schemeClr val="tx2">
                  <a:lumMod val="50000"/>
                </a:schemeClr>
              </a:solidFill>
              <a:latin typeface="游ゴシック Medium" panose="020B0500000000000000" pitchFamily="50" charset="-128"/>
              <a:ea typeface="游ゴシック Medium" panose="020B0500000000000000" pitchFamily="50" charset="-128"/>
            </a:rPr>
          </a:br>
          <a:r>
            <a:rPr lang="en-US" altLang="ja-JP" sz="1600" b="0" i="0" dirty="0">
              <a:solidFill>
                <a:schemeClr val="tx2">
                  <a:lumMod val="50000"/>
                </a:schemeClr>
              </a:solidFill>
              <a:latin typeface="游ゴシック Medium" panose="020B0500000000000000" pitchFamily="50" charset="-128"/>
              <a:ea typeface="游ゴシック Medium" panose="020B0500000000000000" pitchFamily="50" charset="-128"/>
            </a:rPr>
            <a:t>3. </a:t>
          </a:r>
          <a:r>
            <a:rPr lang="ja-JP" altLang="en-US" sz="1600" b="0" i="0" dirty="0">
              <a:solidFill>
                <a:schemeClr val="tx2">
                  <a:lumMod val="50000"/>
                </a:schemeClr>
              </a:solidFill>
              <a:latin typeface="游ゴシック Medium" panose="020B0500000000000000" pitchFamily="50" charset="-128"/>
              <a:ea typeface="游ゴシック Medium" panose="020B0500000000000000" pitchFamily="50" charset="-128"/>
            </a:rPr>
            <a:t>製品の設計企画</a:t>
          </a:r>
          <a:br>
            <a:rPr lang="en-US" altLang="ja-JP" sz="1600" b="0" i="0" dirty="0">
              <a:solidFill>
                <a:schemeClr val="tx2">
                  <a:lumMod val="50000"/>
                </a:schemeClr>
              </a:solidFill>
              <a:latin typeface="游ゴシック Medium" panose="020B0500000000000000" pitchFamily="50" charset="-128"/>
              <a:ea typeface="游ゴシック Medium" panose="020B0500000000000000" pitchFamily="50" charset="-128"/>
            </a:rPr>
          </a:br>
          <a:r>
            <a:rPr lang="en-US" altLang="ja-JP" sz="1600" b="0" i="0" dirty="0">
              <a:solidFill>
                <a:schemeClr val="tx2">
                  <a:lumMod val="50000"/>
                </a:schemeClr>
              </a:solidFill>
              <a:latin typeface="游ゴシック Medium" panose="020B0500000000000000" pitchFamily="50" charset="-128"/>
              <a:ea typeface="游ゴシック Medium" panose="020B0500000000000000" pitchFamily="50" charset="-128"/>
            </a:rPr>
            <a:t>4. </a:t>
          </a:r>
          <a:r>
            <a:rPr lang="ja-JP" altLang="en-US" sz="1600" b="0" i="0" dirty="0">
              <a:solidFill>
                <a:schemeClr val="tx2">
                  <a:lumMod val="50000"/>
                </a:schemeClr>
              </a:solidFill>
              <a:latin typeface="游ゴシック Medium" panose="020B0500000000000000" pitchFamily="50" charset="-128"/>
              <a:ea typeface="游ゴシック Medium" panose="020B0500000000000000" pitchFamily="50" charset="-128"/>
            </a:rPr>
            <a:t>製品の製造販売</a:t>
          </a:r>
          <a:endParaRPr kumimoji="1" lang="ja-JP" altLang="en-US" sz="1600" dirty="0">
            <a:solidFill>
              <a:schemeClr val="tx2">
                <a:lumMod val="50000"/>
              </a:schemeClr>
            </a:solidFill>
            <a:latin typeface="游ゴシック Medium" panose="020B0500000000000000" pitchFamily="50" charset="-128"/>
            <a:ea typeface="游ゴシック Medium" panose="020B0500000000000000" pitchFamily="50" charset="-128"/>
          </a:endParaRPr>
        </a:p>
      </dgm:t>
    </dgm:pt>
    <dgm:pt modelId="{969ECAFB-0F15-451F-97E9-BBC46AA1321F}" type="parTrans" cxnId="{01D90E13-1E28-45EE-9C0E-D4F1C3129A5A}">
      <dgm:prSet/>
      <dgm:spPr/>
      <dgm:t>
        <a:bodyPr/>
        <a:lstStyle/>
        <a:p>
          <a:endParaRPr kumimoji="1" lang="ja-JP" altLang="en-US">
            <a:solidFill>
              <a:schemeClr val="tx2">
                <a:lumMod val="50000"/>
              </a:schemeClr>
            </a:solidFill>
            <a:latin typeface="游ゴシック Medium" panose="020B0500000000000000" pitchFamily="50" charset="-128"/>
            <a:ea typeface="游ゴシック Medium" panose="020B0500000000000000" pitchFamily="50" charset="-128"/>
          </a:endParaRPr>
        </a:p>
      </dgm:t>
    </dgm:pt>
    <dgm:pt modelId="{FF98BC39-80F6-4FC2-BE07-402286CE3522}" type="sibTrans" cxnId="{01D90E13-1E28-45EE-9C0E-D4F1C3129A5A}">
      <dgm:prSet/>
      <dgm:spPr/>
      <dgm:t>
        <a:bodyPr/>
        <a:lstStyle/>
        <a:p>
          <a:endParaRPr kumimoji="1" lang="ja-JP" altLang="en-US">
            <a:solidFill>
              <a:schemeClr val="tx2">
                <a:lumMod val="50000"/>
              </a:schemeClr>
            </a:solidFill>
            <a:latin typeface="游ゴシック Medium" panose="020B0500000000000000" pitchFamily="50" charset="-128"/>
            <a:ea typeface="游ゴシック Medium" panose="020B0500000000000000" pitchFamily="50" charset="-128"/>
          </a:endParaRPr>
        </a:p>
      </dgm:t>
    </dgm:pt>
    <dgm:pt modelId="{927A3222-C3B4-4A97-B11A-14D1E61306EA}" type="pres">
      <dgm:prSet presAssocID="{45D07001-AC67-4A46-9012-2DEF8529777B}" presName="diagram" presStyleCnt="0">
        <dgm:presLayoutVars>
          <dgm:dir/>
          <dgm:resizeHandles val="exact"/>
        </dgm:presLayoutVars>
      </dgm:prSet>
      <dgm:spPr/>
    </dgm:pt>
    <dgm:pt modelId="{EFFDAD02-71A8-41A1-BC20-43F14AF6A50D}" type="pres">
      <dgm:prSet presAssocID="{948B5226-CC55-4789-977A-DD36845CBEDD}" presName="node" presStyleLbl="node1" presStyleIdx="0" presStyleCnt="5">
        <dgm:presLayoutVars>
          <dgm:bulletEnabled val="1"/>
        </dgm:presLayoutVars>
      </dgm:prSet>
      <dgm:spPr/>
    </dgm:pt>
    <dgm:pt modelId="{FBB325C3-BD16-47A0-B434-9428A85D3992}" type="pres">
      <dgm:prSet presAssocID="{05AD0C8D-588A-404A-9927-4F90BE973AB7}" presName="sibTrans" presStyleCnt="0"/>
      <dgm:spPr/>
    </dgm:pt>
    <dgm:pt modelId="{40892A77-D393-42C1-B0D0-7FFCD70B88DE}" type="pres">
      <dgm:prSet presAssocID="{0AC05A98-801E-4794-89DE-1B3616CEBBF0}" presName="node" presStyleLbl="node1" presStyleIdx="1" presStyleCnt="5">
        <dgm:presLayoutVars>
          <dgm:bulletEnabled val="1"/>
        </dgm:presLayoutVars>
      </dgm:prSet>
      <dgm:spPr/>
    </dgm:pt>
    <dgm:pt modelId="{EC6E2708-43AA-4D39-9A31-D0684A8FD4B3}" type="pres">
      <dgm:prSet presAssocID="{BFE99F1B-90CC-4080-8ECC-109218AFBC52}" presName="sibTrans" presStyleCnt="0"/>
      <dgm:spPr/>
    </dgm:pt>
    <dgm:pt modelId="{0F642AFB-1789-4955-B042-D54FF8D5A144}" type="pres">
      <dgm:prSet presAssocID="{8D19AAC6-94C1-455B-A712-CC88E7669F86}" presName="node" presStyleLbl="node1" presStyleIdx="2" presStyleCnt="5">
        <dgm:presLayoutVars>
          <dgm:bulletEnabled val="1"/>
        </dgm:presLayoutVars>
      </dgm:prSet>
      <dgm:spPr/>
    </dgm:pt>
    <dgm:pt modelId="{BB6B608E-9640-4327-95A9-A7386B967693}" type="pres">
      <dgm:prSet presAssocID="{E134CDAD-4325-4CA0-BB40-4CDF130A8DED}" presName="sibTrans" presStyleCnt="0"/>
      <dgm:spPr/>
    </dgm:pt>
    <dgm:pt modelId="{AEB35B6B-318A-4515-9BF2-E7543D32F370}" type="pres">
      <dgm:prSet presAssocID="{EABABFB1-D7ED-4A32-BA82-58885A9C6A10}" presName="node" presStyleLbl="node1" presStyleIdx="3" presStyleCnt="5">
        <dgm:presLayoutVars>
          <dgm:bulletEnabled val="1"/>
        </dgm:presLayoutVars>
      </dgm:prSet>
      <dgm:spPr/>
    </dgm:pt>
    <dgm:pt modelId="{886B188C-AA52-4376-AA17-DA151A68E60F}" type="pres">
      <dgm:prSet presAssocID="{069AFD99-45DD-46E0-AD5C-40CE5513E115}" presName="sibTrans" presStyleCnt="0"/>
      <dgm:spPr/>
    </dgm:pt>
    <dgm:pt modelId="{B9887BE7-2D88-41B1-93B9-33FDC37E362D}" type="pres">
      <dgm:prSet presAssocID="{BB5C0C27-8FCA-424B-B62A-EFDFBF56D710}" presName="node" presStyleLbl="node1" presStyleIdx="4" presStyleCnt="5">
        <dgm:presLayoutVars>
          <dgm:bulletEnabled val="1"/>
        </dgm:presLayoutVars>
      </dgm:prSet>
      <dgm:spPr/>
    </dgm:pt>
  </dgm:ptLst>
  <dgm:cxnLst>
    <dgm:cxn modelId="{390A9204-AD91-49E7-AB1E-70D6701A7B41}" type="presOf" srcId="{BB5C0C27-8FCA-424B-B62A-EFDFBF56D710}" destId="{B9887BE7-2D88-41B1-93B9-33FDC37E362D}" srcOrd="0" destOrd="0" presId="urn:microsoft.com/office/officeart/2005/8/layout/default"/>
    <dgm:cxn modelId="{01D90E13-1E28-45EE-9C0E-D4F1C3129A5A}" srcId="{45D07001-AC67-4A46-9012-2DEF8529777B}" destId="{BB5C0C27-8FCA-424B-B62A-EFDFBF56D710}" srcOrd="4" destOrd="0" parTransId="{969ECAFB-0F15-451F-97E9-BBC46AA1321F}" sibTransId="{FF98BC39-80F6-4FC2-BE07-402286CE3522}"/>
    <dgm:cxn modelId="{37D01A17-E06C-4FCD-AD62-39BE40F63885}" srcId="{45D07001-AC67-4A46-9012-2DEF8529777B}" destId="{0AC05A98-801E-4794-89DE-1B3616CEBBF0}" srcOrd="1" destOrd="0" parTransId="{1ED91CFC-52D3-4B5F-A282-773306729CE9}" sibTransId="{BFE99F1B-90CC-4080-8ECC-109218AFBC52}"/>
    <dgm:cxn modelId="{B8E0E11D-5437-4A24-9B47-4ABBE6591B14}" type="presOf" srcId="{0AC05A98-801E-4794-89DE-1B3616CEBBF0}" destId="{40892A77-D393-42C1-B0D0-7FFCD70B88DE}" srcOrd="0" destOrd="0" presId="urn:microsoft.com/office/officeart/2005/8/layout/default"/>
    <dgm:cxn modelId="{FEB87C2D-ED92-4A78-B739-383A03C51F11}" type="presOf" srcId="{45D07001-AC67-4A46-9012-2DEF8529777B}" destId="{927A3222-C3B4-4A97-B11A-14D1E61306EA}" srcOrd="0" destOrd="0" presId="urn:microsoft.com/office/officeart/2005/8/layout/default"/>
    <dgm:cxn modelId="{3F11D46B-C2E4-47AE-8687-4E0F10B15F5F}" type="presOf" srcId="{EABABFB1-D7ED-4A32-BA82-58885A9C6A10}" destId="{AEB35B6B-318A-4515-9BF2-E7543D32F370}" srcOrd="0" destOrd="0" presId="urn:microsoft.com/office/officeart/2005/8/layout/default"/>
    <dgm:cxn modelId="{2E91B76D-9692-4D67-9102-3F38144C3CAA}" type="presOf" srcId="{8D19AAC6-94C1-455B-A712-CC88E7669F86}" destId="{0F642AFB-1789-4955-B042-D54FF8D5A144}" srcOrd="0" destOrd="0" presId="urn:microsoft.com/office/officeart/2005/8/layout/default"/>
    <dgm:cxn modelId="{4B50D150-B01D-47D4-91E0-2A47EC4FA368}" type="presOf" srcId="{948B5226-CC55-4789-977A-DD36845CBEDD}" destId="{EFFDAD02-71A8-41A1-BC20-43F14AF6A50D}" srcOrd="0" destOrd="0" presId="urn:microsoft.com/office/officeart/2005/8/layout/default"/>
    <dgm:cxn modelId="{E22C0799-14F3-43F4-AE28-4587A99EA4D7}" srcId="{45D07001-AC67-4A46-9012-2DEF8529777B}" destId="{948B5226-CC55-4789-977A-DD36845CBEDD}" srcOrd="0" destOrd="0" parTransId="{62547290-2241-4A10-B706-0CDCED2336C2}" sibTransId="{05AD0C8D-588A-404A-9927-4F90BE973AB7}"/>
    <dgm:cxn modelId="{EDA2FA9D-D20C-465B-B19C-7443CEA71C85}" srcId="{45D07001-AC67-4A46-9012-2DEF8529777B}" destId="{EABABFB1-D7ED-4A32-BA82-58885A9C6A10}" srcOrd="3" destOrd="0" parTransId="{765579B9-C9C3-4A8F-829A-A1A43160896D}" sibTransId="{069AFD99-45DD-46E0-AD5C-40CE5513E115}"/>
    <dgm:cxn modelId="{8029FBC2-7F72-4868-B14A-4BFF0567F441}" srcId="{45D07001-AC67-4A46-9012-2DEF8529777B}" destId="{8D19AAC6-94C1-455B-A712-CC88E7669F86}" srcOrd="2" destOrd="0" parTransId="{F6F6E1BF-E1FC-41EC-BE7A-A7E2C472DAFC}" sibTransId="{E134CDAD-4325-4CA0-BB40-4CDF130A8DED}"/>
    <dgm:cxn modelId="{35F43C9D-40BF-4503-AF88-FE92AB4FE382}" type="presParOf" srcId="{927A3222-C3B4-4A97-B11A-14D1E61306EA}" destId="{EFFDAD02-71A8-41A1-BC20-43F14AF6A50D}" srcOrd="0" destOrd="0" presId="urn:microsoft.com/office/officeart/2005/8/layout/default"/>
    <dgm:cxn modelId="{F4FB78F2-8719-4682-96CD-E6624689931F}" type="presParOf" srcId="{927A3222-C3B4-4A97-B11A-14D1E61306EA}" destId="{FBB325C3-BD16-47A0-B434-9428A85D3992}" srcOrd="1" destOrd="0" presId="urn:microsoft.com/office/officeart/2005/8/layout/default"/>
    <dgm:cxn modelId="{575CF04B-84F3-4808-9A21-6B98DF7934A2}" type="presParOf" srcId="{927A3222-C3B4-4A97-B11A-14D1E61306EA}" destId="{40892A77-D393-42C1-B0D0-7FFCD70B88DE}" srcOrd="2" destOrd="0" presId="urn:microsoft.com/office/officeart/2005/8/layout/default"/>
    <dgm:cxn modelId="{D3F5B4C2-83FF-4693-BF7F-6F35F64F0D8F}" type="presParOf" srcId="{927A3222-C3B4-4A97-B11A-14D1E61306EA}" destId="{EC6E2708-43AA-4D39-9A31-D0684A8FD4B3}" srcOrd="3" destOrd="0" presId="urn:microsoft.com/office/officeart/2005/8/layout/default"/>
    <dgm:cxn modelId="{6D9BF61A-B368-4D65-881B-3D002016878B}" type="presParOf" srcId="{927A3222-C3B4-4A97-B11A-14D1E61306EA}" destId="{0F642AFB-1789-4955-B042-D54FF8D5A144}" srcOrd="4" destOrd="0" presId="urn:microsoft.com/office/officeart/2005/8/layout/default"/>
    <dgm:cxn modelId="{598EB8EA-DE96-42B5-8708-45CC05031236}" type="presParOf" srcId="{927A3222-C3B4-4A97-B11A-14D1E61306EA}" destId="{BB6B608E-9640-4327-95A9-A7386B967693}" srcOrd="5" destOrd="0" presId="urn:microsoft.com/office/officeart/2005/8/layout/default"/>
    <dgm:cxn modelId="{55AD241C-2512-4167-B4A5-B4A87467E71C}" type="presParOf" srcId="{927A3222-C3B4-4A97-B11A-14D1E61306EA}" destId="{AEB35B6B-318A-4515-9BF2-E7543D32F370}" srcOrd="6" destOrd="0" presId="urn:microsoft.com/office/officeart/2005/8/layout/default"/>
    <dgm:cxn modelId="{F7595E8C-474C-4D44-B16A-0C6C48FAD1D4}" type="presParOf" srcId="{927A3222-C3B4-4A97-B11A-14D1E61306EA}" destId="{886B188C-AA52-4376-AA17-DA151A68E60F}" srcOrd="7" destOrd="0" presId="urn:microsoft.com/office/officeart/2005/8/layout/default"/>
    <dgm:cxn modelId="{1F752B0D-24EE-466C-85B9-CB8F87A17204}" type="presParOf" srcId="{927A3222-C3B4-4A97-B11A-14D1E61306EA}" destId="{B9887BE7-2D88-41B1-93B9-33FDC37E362D}"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255CD-5B05-4F0E-BAA2-338F700C4303}">
      <dsp:nvSpPr>
        <dsp:cNvPr id="0" name=""/>
        <dsp:cNvSpPr/>
      </dsp:nvSpPr>
      <dsp:spPr>
        <a:xfrm>
          <a:off x="-4701778" y="-720919"/>
          <a:ext cx="5601835" cy="5601835"/>
        </a:xfrm>
        <a:prstGeom prst="blockArc">
          <a:avLst>
            <a:gd name="adj1" fmla="val 18900000"/>
            <a:gd name="adj2" fmla="val 2700000"/>
            <a:gd name="adj3" fmla="val 386"/>
          </a:avLst>
        </a:pr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3030F2-1E52-417B-9522-188BCDDD33CC}">
      <dsp:nvSpPr>
        <dsp:cNvPr id="0" name=""/>
        <dsp:cNvSpPr/>
      </dsp:nvSpPr>
      <dsp:spPr>
        <a:xfrm>
          <a:off x="291823" y="189113"/>
          <a:ext cx="5558982" cy="378060"/>
        </a:xfrm>
        <a:prstGeom prst="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0086" tIns="50800" rIns="50800" bIns="50800" numCol="1" spcCol="1270" anchor="ctr" anchorCtr="0">
          <a:noAutofit/>
        </a:bodyPr>
        <a:lstStyle/>
        <a:p>
          <a:pPr marL="0" lvl="0" indent="0" algn="l" defTabSz="889000">
            <a:lnSpc>
              <a:spcPct val="90000"/>
            </a:lnSpc>
            <a:spcBef>
              <a:spcPct val="0"/>
            </a:spcBef>
            <a:spcAft>
              <a:spcPct val="35000"/>
            </a:spcAft>
            <a:buNone/>
          </a:pPr>
          <a:r>
            <a:rPr lang="zh-CN" altLang="en-US" sz="2000" b="0" u="none" kern="1200" dirty="0">
              <a:solidFill>
                <a:schemeClr val="tx2">
                  <a:lumMod val="50000"/>
                </a:schemeClr>
              </a:solidFill>
              <a:latin typeface="游ゴシック Medium" panose="020B0500000000000000" pitchFamily="50" charset="-128"/>
              <a:ea typeface="游ゴシック Medium" panose="020B0500000000000000" pitchFamily="50" charset="-128"/>
            </a:rPr>
            <a:t>艾利坦科技有限公司</a:t>
          </a:r>
          <a:r>
            <a:rPr lang="ja-JP" altLang="en-US" sz="2000" b="0" u="none" kern="1200" dirty="0">
              <a:solidFill>
                <a:schemeClr val="tx2">
                  <a:lumMod val="50000"/>
                </a:schemeClr>
              </a:solidFill>
              <a:latin typeface="游ゴシック Medium" panose="020B0500000000000000" pitchFamily="50" charset="-128"/>
              <a:ea typeface="游ゴシック Medium" panose="020B0500000000000000" pitchFamily="50" charset="-128"/>
            </a:rPr>
            <a:t>　会社概要</a:t>
          </a:r>
          <a:endParaRPr kumimoji="1" lang="ja-JP" altLang="en-US" sz="2000" b="0" u="none" kern="1200" dirty="0">
            <a:solidFill>
              <a:schemeClr val="tx2">
                <a:lumMod val="50000"/>
              </a:schemeClr>
            </a:solidFill>
            <a:latin typeface="游ゴシック Medium" panose="020B0500000000000000" pitchFamily="50" charset="-128"/>
            <a:ea typeface="游ゴシック Medium" panose="020B0500000000000000" pitchFamily="50" charset="-128"/>
          </a:endParaRPr>
        </a:p>
      </dsp:txBody>
      <dsp:txXfrm>
        <a:off x="291823" y="189113"/>
        <a:ext cx="5558982" cy="378060"/>
      </dsp:txXfrm>
    </dsp:sp>
    <dsp:sp modelId="{40479269-7103-424E-A74B-90D20867101B}">
      <dsp:nvSpPr>
        <dsp:cNvPr id="0" name=""/>
        <dsp:cNvSpPr/>
      </dsp:nvSpPr>
      <dsp:spPr>
        <a:xfrm>
          <a:off x="55535" y="141855"/>
          <a:ext cx="472575" cy="472575"/>
        </a:xfrm>
        <a:prstGeom prst="ellipse">
          <a:avLst/>
        </a:prstGeom>
        <a:solidFill>
          <a:schemeClr val="lt1">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280468-911E-4ADD-BDB0-59114B1B7256}">
      <dsp:nvSpPr>
        <dsp:cNvPr id="0" name=""/>
        <dsp:cNvSpPr/>
      </dsp:nvSpPr>
      <dsp:spPr>
        <a:xfrm>
          <a:off x="634191" y="756537"/>
          <a:ext cx="5216614" cy="378060"/>
        </a:xfrm>
        <a:prstGeom prst="rect">
          <a:avLst/>
        </a:prstGeom>
        <a:solidFill>
          <a:schemeClr val="accent1">
            <a:shade val="50000"/>
            <a:hueOff val="-3883"/>
            <a:satOff val="15294"/>
            <a:lumOff val="77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0086" tIns="50800" rIns="50800" bIns="50800" numCol="1" spcCol="1270" anchor="ctr" anchorCtr="0">
          <a:noAutofit/>
        </a:bodyPr>
        <a:lstStyle/>
        <a:p>
          <a:pPr marL="0" lvl="0" indent="0" algn="l" defTabSz="889000">
            <a:lnSpc>
              <a:spcPct val="90000"/>
            </a:lnSpc>
            <a:spcBef>
              <a:spcPct val="0"/>
            </a:spcBef>
            <a:spcAft>
              <a:spcPct val="35000"/>
            </a:spcAft>
            <a:buNone/>
          </a:pPr>
          <a:r>
            <a:rPr kumimoji="1" lang="ja-JP" altLang="en-US" sz="2000" b="0" kern="1200" dirty="0">
              <a:solidFill>
                <a:schemeClr val="tx2">
                  <a:lumMod val="50000"/>
                </a:schemeClr>
              </a:solidFill>
              <a:latin typeface="游ゴシック Medium" panose="020B0500000000000000" pitchFamily="50" charset="-128"/>
              <a:ea typeface="游ゴシック Medium" panose="020B0500000000000000" pitchFamily="50" charset="-128"/>
            </a:rPr>
            <a:t>市場ニーズおよび探索</a:t>
          </a:r>
        </a:p>
      </dsp:txBody>
      <dsp:txXfrm>
        <a:off x="634191" y="756537"/>
        <a:ext cx="5216614" cy="378060"/>
      </dsp:txXfrm>
    </dsp:sp>
    <dsp:sp modelId="{87E89C99-7376-46E0-8FF9-C283550E10CA}">
      <dsp:nvSpPr>
        <dsp:cNvPr id="0" name=""/>
        <dsp:cNvSpPr/>
      </dsp:nvSpPr>
      <dsp:spPr>
        <a:xfrm>
          <a:off x="397903" y="709279"/>
          <a:ext cx="472575" cy="472575"/>
        </a:xfrm>
        <a:prstGeom prst="ellipse">
          <a:avLst/>
        </a:prstGeom>
        <a:solidFill>
          <a:schemeClr val="lt1">
            <a:hueOff val="0"/>
            <a:satOff val="0"/>
            <a:lumOff val="0"/>
            <a:alphaOff val="0"/>
          </a:schemeClr>
        </a:solidFill>
        <a:ln w="12700" cap="flat" cmpd="sng" algn="ctr">
          <a:solidFill>
            <a:schemeClr val="accent1">
              <a:shade val="50000"/>
              <a:hueOff val="-3883"/>
              <a:satOff val="15294"/>
              <a:lumOff val="7795"/>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A67BD6-4FA4-412F-B5AC-B7B22EB6CB31}">
      <dsp:nvSpPr>
        <dsp:cNvPr id="0" name=""/>
        <dsp:cNvSpPr/>
      </dsp:nvSpPr>
      <dsp:spPr>
        <a:xfrm>
          <a:off x="821807" y="1323544"/>
          <a:ext cx="5028998" cy="378060"/>
        </a:xfrm>
        <a:prstGeom prst="rect">
          <a:avLst/>
        </a:prstGeom>
        <a:solidFill>
          <a:schemeClr val="accent1">
            <a:shade val="50000"/>
            <a:hueOff val="-7766"/>
            <a:satOff val="30589"/>
            <a:lumOff val="155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0086" tIns="50800" rIns="50800" bIns="508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ja-JP" altLang="en-US" sz="2000" b="0" kern="1200" dirty="0">
              <a:solidFill>
                <a:schemeClr val="tx2">
                  <a:lumMod val="50000"/>
                </a:schemeClr>
              </a:solidFill>
              <a:latin typeface="游ゴシック Medium" panose="020B0500000000000000" pitchFamily="50" charset="-128"/>
              <a:ea typeface="游ゴシック Medium" panose="020B0500000000000000" pitchFamily="50" charset="-128"/>
            </a:rPr>
            <a:t>製品紹介および殺菌原理</a:t>
          </a:r>
          <a:endParaRPr kumimoji="1" lang="ja-JP" altLang="en-US" sz="2000" b="0" kern="1200" dirty="0">
            <a:solidFill>
              <a:schemeClr val="tx2">
                <a:lumMod val="50000"/>
              </a:schemeClr>
            </a:solidFill>
            <a:latin typeface="游ゴシック Medium" panose="020B0500000000000000" pitchFamily="50" charset="-128"/>
            <a:ea typeface="游ゴシック Medium" panose="020B0500000000000000" pitchFamily="50" charset="-128"/>
          </a:endParaRPr>
        </a:p>
      </dsp:txBody>
      <dsp:txXfrm>
        <a:off x="821807" y="1323544"/>
        <a:ext cx="5028998" cy="378060"/>
      </dsp:txXfrm>
    </dsp:sp>
    <dsp:sp modelId="{8FD1134F-FD68-493B-A129-8236A571108C}">
      <dsp:nvSpPr>
        <dsp:cNvPr id="0" name=""/>
        <dsp:cNvSpPr/>
      </dsp:nvSpPr>
      <dsp:spPr>
        <a:xfrm>
          <a:off x="585519" y="1276287"/>
          <a:ext cx="472575" cy="472575"/>
        </a:xfrm>
        <a:prstGeom prst="ellipse">
          <a:avLst/>
        </a:prstGeom>
        <a:solidFill>
          <a:schemeClr val="lt1">
            <a:hueOff val="0"/>
            <a:satOff val="0"/>
            <a:lumOff val="0"/>
            <a:alphaOff val="0"/>
          </a:schemeClr>
        </a:solidFill>
        <a:ln w="12700" cap="flat" cmpd="sng" algn="ctr">
          <a:solidFill>
            <a:schemeClr val="accent1">
              <a:shade val="50000"/>
              <a:hueOff val="-7766"/>
              <a:satOff val="30589"/>
              <a:lumOff val="15589"/>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119FC2-28E5-4D6E-98D4-46BE3BD41910}">
      <dsp:nvSpPr>
        <dsp:cNvPr id="0" name=""/>
        <dsp:cNvSpPr/>
      </dsp:nvSpPr>
      <dsp:spPr>
        <a:xfrm>
          <a:off x="881711" y="1890968"/>
          <a:ext cx="4969094" cy="378060"/>
        </a:xfrm>
        <a:prstGeom prst="rect">
          <a:avLst/>
        </a:prstGeom>
        <a:solidFill>
          <a:schemeClr val="accent1">
            <a:shade val="50000"/>
            <a:hueOff val="-11649"/>
            <a:satOff val="45883"/>
            <a:lumOff val="233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0086" tIns="50800" rIns="50800" bIns="50800" numCol="1" spcCol="1270" anchor="ctr" anchorCtr="0">
          <a:noAutofit/>
        </a:bodyPr>
        <a:lstStyle/>
        <a:p>
          <a:pPr marL="0" lvl="0" indent="0" algn="l" defTabSz="889000">
            <a:lnSpc>
              <a:spcPct val="90000"/>
            </a:lnSpc>
            <a:spcBef>
              <a:spcPct val="0"/>
            </a:spcBef>
            <a:spcAft>
              <a:spcPct val="35000"/>
            </a:spcAft>
            <a:buNone/>
          </a:pPr>
          <a:r>
            <a:rPr lang="ja-JP" altLang="en-US" sz="2000" b="0" kern="1200" dirty="0">
              <a:solidFill>
                <a:srgbClr val="44546A">
                  <a:lumMod val="50000"/>
                </a:srgbClr>
              </a:solidFill>
              <a:latin typeface="游ゴシック Medium" panose="020B0500000000000000" pitchFamily="50" charset="-128"/>
              <a:ea typeface="游ゴシック Medium" panose="020B0500000000000000" pitchFamily="50" charset="-128"/>
              <a:cs typeface="+mn-cs"/>
            </a:rPr>
            <a:t>イオンファブリックと多分野製品の融合</a:t>
          </a:r>
          <a:endParaRPr kumimoji="1" lang="ja-JP" altLang="en-US" sz="2000" b="0" kern="1200" dirty="0">
            <a:solidFill>
              <a:schemeClr val="tx2">
                <a:lumMod val="50000"/>
              </a:schemeClr>
            </a:solidFill>
            <a:latin typeface="游ゴシック Medium" panose="020B0500000000000000" pitchFamily="50" charset="-128"/>
            <a:ea typeface="游ゴシック Medium" panose="020B0500000000000000" pitchFamily="50" charset="-128"/>
          </a:endParaRPr>
        </a:p>
      </dsp:txBody>
      <dsp:txXfrm>
        <a:off x="881711" y="1890968"/>
        <a:ext cx="4969094" cy="378060"/>
      </dsp:txXfrm>
    </dsp:sp>
    <dsp:sp modelId="{1D287B0A-5FC7-428F-93E9-19EEEBCEE185}">
      <dsp:nvSpPr>
        <dsp:cNvPr id="0" name=""/>
        <dsp:cNvSpPr/>
      </dsp:nvSpPr>
      <dsp:spPr>
        <a:xfrm>
          <a:off x="645423" y="1843710"/>
          <a:ext cx="472575" cy="472575"/>
        </a:xfrm>
        <a:prstGeom prst="ellipse">
          <a:avLst/>
        </a:prstGeom>
        <a:solidFill>
          <a:schemeClr val="lt1">
            <a:hueOff val="0"/>
            <a:satOff val="0"/>
            <a:lumOff val="0"/>
            <a:alphaOff val="0"/>
          </a:schemeClr>
        </a:solidFill>
        <a:ln w="12700" cap="flat" cmpd="sng" algn="ctr">
          <a:solidFill>
            <a:schemeClr val="accent1">
              <a:shade val="50000"/>
              <a:hueOff val="-11649"/>
              <a:satOff val="45883"/>
              <a:lumOff val="23384"/>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A19D53-7C16-459F-9621-66012B93F53A}">
      <dsp:nvSpPr>
        <dsp:cNvPr id="0" name=""/>
        <dsp:cNvSpPr/>
      </dsp:nvSpPr>
      <dsp:spPr>
        <a:xfrm>
          <a:off x="821807" y="2458391"/>
          <a:ext cx="5028998" cy="378060"/>
        </a:xfrm>
        <a:prstGeom prst="rect">
          <a:avLst/>
        </a:prstGeom>
        <a:solidFill>
          <a:schemeClr val="accent1">
            <a:shade val="50000"/>
            <a:hueOff val="-11649"/>
            <a:satOff val="45883"/>
            <a:lumOff val="233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0086" tIns="50800" rIns="50800" bIns="50800" numCol="1" spcCol="1270" anchor="ctr" anchorCtr="0">
          <a:noAutofit/>
        </a:bodyPr>
        <a:lstStyle/>
        <a:p>
          <a:pPr marL="0" lvl="0" indent="0" algn="l" defTabSz="889000">
            <a:lnSpc>
              <a:spcPct val="90000"/>
            </a:lnSpc>
            <a:spcBef>
              <a:spcPct val="0"/>
            </a:spcBef>
            <a:spcAft>
              <a:spcPct val="35000"/>
            </a:spcAft>
            <a:buNone/>
          </a:pPr>
          <a:r>
            <a:rPr lang="ja-JP" altLang="en-US" sz="2000" b="0" kern="1200">
              <a:solidFill>
                <a:schemeClr val="tx2">
                  <a:lumMod val="50000"/>
                </a:schemeClr>
              </a:solidFill>
              <a:latin typeface="游ゴシック Medium" panose="020B0500000000000000" pitchFamily="50" charset="-128"/>
              <a:ea typeface="游ゴシック Medium" panose="020B0500000000000000" pitchFamily="50" charset="-128"/>
            </a:rPr>
            <a:t>製品の指標および性能</a:t>
          </a:r>
          <a:endParaRPr kumimoji="1" lang="ja-JP" altLang="en-US" sz="2000" b="0" kern="1200" dirty="0">
            <a:solidFill>
              <a:schemeClr val="tx2">
                <a:lumMod val="50000"/>
              </a:schemeClr>
            </a:solidFill>
            <a:latin typeface="游ゴシック Medium" panose="020B0500000000000000" pitchFamily="50" charset="-128"/>
            <a:ea typeface="游ゴシック Medium" panose="020B0500000000000000" pitchFamily="50" charset="-128"/>
          </a:endParaRPr>
        </a:p>
      </dsp:txBody>
      <dsp:txXfrm>
        <a:off x="821807" y="2458391"/>
        <a:ext cx="5028998" cy="378060"/>
      </dsp:txXfrm>
    </dsp:sp>
    <dsp:sp modelId="{F9719BC3-179A-46D4-93C7-B29D58DC46CD}">
      <dsp:nvSpPr>
        <dsp:cNvPr id="0" name=""/>
        <dsp:cNvSpPr/>
      </dsp:nvSpPr>
      <dsp:spPr>
        <a:xfrm>
          <a:off x="585519" y="2411134"/>
          <a:ext cx="472575" cy="472575"/>
        </a:xfrm>
        <a:prstGeom prst="ellipse">
          <a:avLst/>
        </a:prstGeom>
        <a:solidFill>
          <a:schemeClr val="lt1">
            <a:hueOff val="0"/>
            <a:satOff val="0"/>
            <a:lumOff val="0"/>
            <a:alphaOff val="0"/>
          </a:schemeClr>
        </a:solidFill>
        <a:ln w="12700" cap="flat" cmpd="sng" algn="ctr">
          <a:solidFill>
            <a:schemeClr val="accent1">
              <a:shade val="50000"/>
              <a:hueOff val="-11649"/>
              <a:satOff val="45883"/>
              <a:lumOff val="23384"/>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CE9D9D-4C74-4813-8B40-739DDC9D0719}">
      <dsp:nvSpPr>
        <dsp:cNvPr id="0" name=""/>
        <dsp:cNvSpPr/>
      </dsp:nvSpPr>
      <dsp:spPr>
        <a:xfrm>
          <a:off x="634191" y="3025399"/>
          <a:ext cx="5216614" cy="378060"/>
        </a:xfrm>
        <a:prstGeom prst="rect">
          <a:avLst/>
        </a:prstGeom>
        <a:solidFill>
          <a:schemeClr val="accent1">
            <a:shade val="50000"/>
            <a:hueOff val="-7766"/>
            <a:satOff val="30589"/>
            <a:lumOff val="155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0086" tIns="50800" rIns="50800" bIns="50800" numCol="1" spcCol="1270" anchor="ctr" anchorCtr="0">
          <a:noAutofit/>
        </a:bodyPr>
        <a:lstStyle/>
        <a:p>
          <a:pPr marL="0" lvl="0" indent="0" algn="l" defTabSz="889000">
            <a:lnSpc>
              <a:spcPct val="90000"/>
            </a:lnSpc>
            <a:spcBef>
              <a:spcPct val="0"/>
            </a:spcBef>
            <a:spcAft>
              <a:spcPct val="35000"/>
            </a:spcAft>
            <a:buNone/>
          </a:pPr>
          <a:r>
            <a:rPr lang="ja-JP" altLang="en-US" sz="2000" b="0" kern="1200" dirty="0">
              <a:solidFill>
                <a:schemeClr val="tx2">
                  <a:lumMod val="50000"/>
                </a:schemeClr>
              </a:solidFill>
              <a:latin typeface="游ゴシック Medium" panose="020B0500000000000000" pitchFamily="50" charset="-128"/>
              <a:ea typeface="游ゴシック Medium" panose="020B0500000000000000" pitchFamily="50" charset="-128"/>
            </a:rPr>
            <a:t>使用方法および安全措置</a:t>
          </a:r>
          <a:r>
            <a:rPr lang="zh-CN" altLang="en-US" sz="2000" b="0" kern="1200" dirty="0">
              <a:solidFill>
                <a:schemeClr val="tx2">
                  <a:lumMod val="50000"/>
                </a:schemeClr>
              </a:solidFill>
              <a:latin typeface="游ゴシック Medium" panose="020B0500000000000000" pitchFamily="50" charset="-128"/>
              <a:ea typeface="游ゴシック Medium" panose="020B0500000000000000" pitchFamily="50" charset="-128"/>
            </a:rPr>
            <a:t> </a:t>
          </a:r>
          <a:endParaRPr kumimoji="1" lang="ja-JP" altLang="en-US" sz="2000" b="0" kern="1200" dirty="0">
            <a:solidFill>
              <a:schemeClr val="tx2">
                <a:lumMod val="50000"/>
              </a:schemeClr>
            </a:solidFill>
            <a:latin typeface="游ゴシック Medium" panose="020B0500000000000000" pitchFamily="50" charset="-128"/>
            <a:ea typeface="游ゴシック Medium" panose="020B0500000000000000" pitchFamily="50" charset="-128"/>
          </a:endParaRPr>
        </a:p>
      </dsp:txBody>
      <dsp:txXfrm>
        <a:off x="634191" y="3025399"/>
        <a:ext cx="5216614" cy="378060"/>
      </dsp:txXfrm>
    </dsp:sp>
    <dsp:sp modelId="{633ECB15-B19E-4449-983F-A3827111169B}">
      <dsp:nvSpPr>
        <dsp:cNvPr id="0" name=""/>
        <dsp:cNvSpPr/>
      </dsp:nvSpPr>
      <dsp:spPr>
        <a:xfrm>
          <a:off x="397903" y="2978141"/>
          <a:ext cx="472575" cy="472575"/>
        </a:xfrm>
        <a:prstGeom prst="ellipse">
          <a:avLst/>
        </a:prstGeom>
        <a:solidFill>
          <a:schemeClr val="lt1">
            <a:hueOff val="0"/>
            <a:satOff val="0"/>
            <a:lumOff val="0"/>
            <a:alphaOff val="0"/>
          </a:schemeClr>
        </a:solidFill>
        <a:ln w="12700" cap="flat" cmpd="sng" algn="ctr">
          <a:solidFill>
            <a:schemeClr val="accent1">
              <a:shade val="50000"/>
              <a:hueOff val="-7766"/>
              <a:satOff val="30589"/>
              <a:lumOff val="15589"/>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B4C7B4-9B29-4601-8593-153662726686}">
      <dsp:nvSpPr>
        <dsp:cNvPr id="0" name=""/>
        <dsp:cNvSpPr/>
      </dsp:nvSpPr>
      <dsp:spPr>
        <a:xfrm>
          <a:off x="291823" y="3592823"/>
          <a:ext cx="5558982" cy="378060"/>
        </a:xfrm>
        <a:prstGeom prst="rect">
          <a:avLst/>
        </a:prstGeom>
        <a:solidFill>
          <a:schemeClr val="accent1">
            <a:shade val="50000"/>
            <a:hueOff val="-3883"/>
            <a:satOff val="15294"/>
            <a:lumOff val="77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0086" tIns="50800" rIns="50800" bIns="50800" numCol="1" spcCol="1270" anchor="ctr" anchorCtr="0">
          <a:noAutofit/>
        </a:bodyPr>
        <a:lstStyle/>
        <a:p>
          <a:pPr marL="0" lvl="0" indent="0" algn="l" defTabSz="889000">
            <a:lnSpc>
              <a:spcPct val="90000"/>
            </a:lnSpc>
            <a:spcBef>
              <a:spcPct val="0"/>
            </a:spcBef>
            <a:spcAft>
              <a:spcPct val="35000"/>
            </a:spcAft>
            <a:buNone/>
          </a:pPr>
          <a:r>
            <a:rPr lang="ja-JP" altLang="en-US" sz="2000" b="0" kern="1200" dirty="0">
              <a:solidFill>
                <a:schemeClr val="tx2">
                  <a:lumMod val="50000"/>
                </a:schemeClr>
              </a:solidFill>
              <a:latin typeface="游ゴシック Medium" panose="020B0500000000000000" pitchFamily="50" charset="-128"/>
              <a:ea typeface="游ゴシック Medium" panose="020B0500000000000000" pitchFamily="50" charset="-128"/>
            </a:rPr>
            <a:t>国際特許</a:t>
          </a:r>
          <a:endParaRPr kumimoji="1" lang="ja-JP" altLang="en-US" sz="2000" b="0" kern="1200" dirty="0">
            <a:solidFill>
              <a:schemeClr val="tx2">
                <a:lumMod val="50000"/>
              </a:schemeClr>
            </a:solidFill>
            <a:latin typeface="游ゴシック Medium" panose="020B0500000000000000" pitchFamily="50" charset="-128"/>
            <a:ea typeface="游ゴシック Medium" panose="020B0500000000000000" pitchFamily="50" charset="-128"/>
          </a:endParaRPr>
        </a:p>
      </dsp:txBody>
      <dsp:txXfrm>
        <a:off x="291823" y="3592823"/>
        <a:ext cx="5558982" cy="378060"/>
      </dsp:txXfrm>
    </dsp:sp>
    <dsp:sp modelId="{F259E930-F873-45C0-B69E-DCC431FF0B5E}">
      <dsp:nvSpPr>
        <dsp:cNvPr id="0" name=""/>
        <dsp:cNvSpPr/>
      </dsp:nvSpPr>
      <dsp:spPr>
        <a:xfrm>
          <a:off x="55535" y="3545565"/>
          <a:ext cx="472575" cy="472575"/>
        </a:xfrm>
        <a:prstGeom prst="ellipse">
          <a:avLst/>
        </a:prstGeom>
        <a:solidFill>
          <a:schemeClr val="lt1">
            <a:hueOff val="0"/>
            <a:satOff val="0"/>
            <a:lumOff val="0"/>
            <a:alphaOff val="0"/>
          </a:schemeClr>
        </a:solidFill>
        <a:ln w="12700" cap="flat" cmpd="sng" algn="ctr">
          <a:solidFill>
            <a:schemeClr val="accent1">
              <a:shade val="50000"/>
              <a:hueOff val="-3883"/>
              <a:satOff val="15294"/>
              <a:lumOff val="779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FDAD02-71A8-41A1-BC20-43F14AF6A50D}">
      <dsp:nvSpPr>
        <dsp:cNvPr id="0" name=""/>
        <dsp:cNvSpPr/>
      </dsp:nvSpPr>
      <dsp:spPr>
        <a:xfrm>
          <a:off x="1221978" y="2645"/>
          <a:ext cx="2706687" cy="1624012"/>
        </a:xfrm>
        <a:prstGeom prst="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ja-JP" altLang="en-US" sz="1600" b="0" i="0" kern="1200" dirty="0">
              <a:solidFill>
                <a:schemeClr val="tx2">
                  <a:lumMod val="50000"/>
                </a:schemeClr>
              </a:solidFill>
              <a:latin typeface="游ゴシック Medium" panose="020B0500000000000000" pitchFamily="50" charset="-128"/>
              <a:ea typeface="游ゴシック Medium" panose="020B0500000000000000" pitchFamily="50" charset="-128"/>
            </a:rPr>
            <a:t>社名</a:t>
          </a:r>
          <a:br>
            <a:rPr lang="en-US" altLang="ja-JP" sz="1600" b="0" i="0" kern="1200" dirty="0">
              <a:solidFill>
                <a:schemeClr val="tx2">
                  <a:lumMod val="50000"/>
                </a:schemeClr>
              </a:solidFill>
              <a:latin typeface="游ゴシック Medium" panose="020B0500000000000000" pitchFamily="50" charset="-128"/>
              <a:ea typeface="游ゴシック Medium" panose="020B0500000000000000" pitchFamily="50" charset="-128"/>
            </a:rPr>
          </a:br>
          <a:r>
            <a:rPr lang="zh-CN" altLang="en-US" sz="1600" b="1" u="none" kern="1200" dirty="0">
              <a:solidFill>
                <a:schemeClr val="tx2">
                  <a:lumMod val="50000"/>
                </a:schemeClr>
              </a:solidFill>
              <a:latin typeface="游ゴシック Light" panose="020B0300000000000000" pitchFamily="50" charset="-128"/>
              <a:ea typeface="游ゴシック Light" panose="020B0300000000000000" pitchFamily="50" charset="-128"/>
            </a:rPr>
            <a:t>艾利坦科技有限公司</a:t>
          </a:r>
          <a:endParaRPr kumimoji="1" lang="ja-JP" altLang="en-US" sz="1600" u="none" kern="1200" dirty="0">
            <a:solidFill>
              <a:schemeClr val="tx2">
                <a:lumMod val="50000"/>
              </a:schemeClr>
            </a:solidFill>
            <a:latin typeface="游ゴシック Light" panose="020B0300000000000000" pitchFamily="50" charset="-128"/>
            <a:ea typeface="游ゴシック Light" panose="020B0300000000000000" pitchFamily="50" charset="-128"/>
          </a:endParaRPr>
        </a:p>
      </dsp:txBody>
      <dsp:txXfrm>
        <a:off x="1221978" y="2645"/>
        <a:ext cx="2706687" cy="1624012"/>
      </dsp:txXfrm>
    </dsp:sp>
    <dsp:sp modelId="{40892A77-D393-42C1-B0D0-7FFCD70B88DE}">
      <dsp:nvSpPr>
        <dsp:cNvPr id="0" name=""/>
        <dsp:cNvSpPr/>
      </dsp:nvSpPr>
      <dsp:spPr>
        <a:xfrm>
          <a:off x="4199334" y="2645"/>
          <a:ext cx="2706687" cy="1624012"/>
        </a:xfrm>
        <a:prstGeom prst="rect">
          <a:avLst/>
        </a:prstGeom>
        <a:solidFill>
          <a:schemeClr val="accent1">
            <a:shade val="50000"/>
            <a:hueOff val="-5436"/>
            <a:satOff val="21412"/>
            <a:lumOff val="109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ja-JP" altLang="en-US" sz="1600" b="0" i="0" kern="1200" dirty="0">
              <a:solidFill>
                <a:schemeClr val="tx2">
                  <a:lumMod val="50000"/>
                </a:schemeClr>
              </a:solidFill>
              <a:latin typeface="游ゴシック Medium" panose="020B0500000000000000" pitchFamily="50" charset="-128"/>
              <a:ea typeface="游ゴシック Medium" panose="020B0500000000000000" pitchFamily="50" charset="-128"/>
            </a:rPr>
            <a:t>本社</a:t>
          </a:r>
          <a:br>
            <a:rPr lang="en-US" altLang="ja-JP" sz="1600" b="0" i="0" kern="1200" dirty="0">
              <a:solidFill>
                <a:schemeClr val="tx2">
                  <a:lumMod val="50000"/>
                </a:schemeClr>
              </a:solidFill>
              <a:latin typeface="游ゴシック Medium" panose="020B0500000000000000" pitchFamily="50" charset="-128"/>
              <a:ea typeface="游ゴシック Medium" panose="020B0500000000000000" pitchFamily="50" charset="-128"/>
            </a:rPr>
          </a:br>
          <a:r>
            <a:rPr lang="ja-JP" altLang="en-US" sz="1600" b="0" i="0" kern="1200" dirty="0">
              <a:solidFill>
                <a:srgbClr val="44546A">
                  <a:lumMod val="50000"/>
                </a:srgbClr>
              </a:solidFill>
              <a:latin typeface="游ゴシック Medium" panose="020B0500000000000000" pitchFamily="50" charset="-128"/>
              <a:ea typeface="游ゴシック Medium" panose="020B0500000000000000" pitchFamily="50" charset="-128"/>
              <a:cs typeface="+mn-cs"/>
            </a:rPr>
            <a:t>中国</a:t>
          </a:r>
          <a:r>
            <a:rPr lang="en-US" altLang="zh-CN" sz="1600" b="0" i="0" kern="1200" noProof="0" dirty="0" err="1">
              <a:solidFill>
                <a:srgbClr val="44546A">
                  <a:lumMod val="50000"/>
                </a:srgbClr>
              </a:solidFill>
              <a:latin typeface="游ゴシック Medium" panose="020B0500000000000000" pitchFamily="50" charset="-128"/>
              <a:ea typeface="游ゴシック Medium" panose="020B0500000000000000" pitchFamily="50" charset="-128"/>
              <a:cs typeface="+mn-cs"/>
              <a:sym typeface="+mn-lt"/>
            </a:rPr>
            <a:t>广东省深圳市</a:t>
          </a:r>
          <a:endParaRPr lang="ja-JP" altLang="en-US" sz="1600" b="0" i="0" kern="1200" dirty="0">
            <a:solidFill>
              <a:srgbClr val="44546A">
                <a:lumMod val="50000"/>
              </a:srgbClr>
            </a:solidFill>
            <a:latin typeface="游ゴシック Medium" panose="020B0500000000000000" pitchFamily="50" charset="-128"/>
            <a:ea typeface="游ゴシック Medium" panose="020B0500000000000000" pitchFamily="50" charset="-128"/>
            <a:cs typeface="+mn-cs"/>
          </a:endParaRPr>
        </a:p>
      </dsp:txBody>
      <dsp:txXfrm>
        <a:off x="4199334" y="2645"/>
        <a:ext cx="2706687" cy="1624012"/>
      </dsp:txXfrm>
    </dsp:sp>
    <dsp:sp modelId="{0F642AFB-1789-4955-B042-D54FF8D5A144}">
      <dsp:nvSpPr>
        <dsp:cNvPr id="0" name=""/>
        <dsp:cNvSpPr/>
      </dsp:nvSpPr>
      <dsp:spPr>
        <a:xfrm>
          <a:off x="1221978" y="1897327"/>
          <a:ext cx="2706687" cy="1624012"/>
        </a:xfrm>
        <a:prstGeom prst="rect">
          <a:avLst/>
        </a:prstGeom>
        <a:solidFill>
          <a:schemeClr val="accent1">
            <a:shade val="50000"/>
            <a:hueOff val="-10873"/>
            <a:satOff val="42824"/>
            <a:lumOff val="218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solidFill>
                <a:schemeClr val="tx2">
                  <a:lumMod val="50000"/>
                </a:schemeClr>
              </a:solidFill>
              <a:latin typeface="游ゴシック Medium" panose="020B0500000000000000" pitchFamily="50" charset="-128"/>
              <a:ea typeface="游ゴシック Medium" panose="020B0500000000000000" pitchFamily="50" charset="-128"/>
            </a:rPr>
            <a:t>設立</a:t>
          </a:r>
          <a:br>
            <a:rPr kumimoji="1" lang="en-US" altLang="ja-JP" sz="1600" kern="1200" dirty="0">
              <a:solidFill>
                <a:schemeClr val="tx2">
                  <a:lumMod val="50000"/>
                </a:schemeClr>
              </a:solidFill>
              <a:latin typeface="游ゴシック Medium" panose="020B0500000000000000" pitchFamily="50" charset="-128"/>
              <a:ea typeface="游ゴシック Medium" panose="020B0500000000000000" pitchFamily="50" charset="-128"/>
            </a:rPr>
          </a:br>
          <a:r>
            <a:rPr kumimoji="1" lang="en-US" altLang="ja-JP" sz="1600" kern="1200" dirty="0">
              <a:solidFill>
                <a:schemeClr val="tx2">
                  <a:lumMod val="50000"/>
                </a:schemeClr>
              </a:solidFill>
              <a:latin typeface="游ゴシック Medium" panose="020B0500000000000000" pitchFamily="50" charset="-128"/>
              <a:ea typeface="游ゴシック Medium" panose="020B0500000000000000" pitchFamily="50" charset="-128"/>
            </a:rPr>
            <a:t>2024</a:t>
          </a:r>
          <a:r>
            <a:rPr kumimoji="1" lang="ja-JP" altLang="en-US" sz="1600" kern="1200" dirty="0">
              <a:solidFill>
                <a:schemeClr val="tx2">
                  <a:lumMod val="50000"/>
                </a:schemeClr>
              </a:solidFill>
              <a:latin typeface="游ゴシック Medium" panose="020B0500000000000000" pitchFamily="50" charset="-128"/>
              <a:ea typeface="游ゴシック Medium" panose="020B0500000000000000" pitchFamily="50" charset="-128"/>
            </a:rPr>
            <a:t>年</a:t>
          </a:r>
          <a:r>
            <a:rPr kumimoji="1" lang="en-US" altLang="ja-JP" sz="1600" kern="1200" dirty="0">
              <a:solidFill>
                <a:schemeClr val="tx2">
                  <a:lumMod val="50000"/>
                </a:schemeClr>
              </a:solidFill>
              <a:latin typeface="游ゴシック Medium" panose="020B0500000000000000" pitchFamily="50" charset="-128"/>
              <a:ea typeface="游ゴシック Medium" panose="020B0500000000000000" pitchFamily="50" charset="-128"/>
            </a:rPr>
            <a:t>11</a:t>
          </a:r>
          <a:r>
            <a:rPr kumimoji="1" lang="ja-JP" altLang="en-US" sz="1600" kern="1200" dirty="0">
              <a:solidFill>
                <a:schemeClr val="tx2">
                  <a:lumMod val="50000"/>
                </a:schemeClr>
              </a:solidFill>
              <a:latin typeface="游ゴシック Medium" panose="020B0500000000000000" pitchFamily="50" charset="-128"/>
              <a:ea typeface="游ゴシック Medium" panose="020B0500000000000000" pitchFamily="50" charset="-128"/>
            </a:rPr>
            <a:t>月</a:t>
          </a:r>
        </a:p>
      </dsp:txBody>
      <dsp:txXfrm>
        <a:off x="1221978" y="1897327"/>
        <a:ext cx="2706687" cy="1624012"/>
      </dsp:txXfrm>
    </dsp:sp>
    <dsp:sp modelId="{AEB35B6B-318A-4515-9BF2-E7543D32F370}">
      <dsp:nvSpPr>
        <dsp:cNvPr id="0" name=""/>
        <dsp:cNvSpPr/>
      </dsp:nvSpPr>
      <dsp:spPr>
        <a:xfrm>
          <a:off x="4199334" y="1897327"/>
          <a:ext cx="2706687" cy="1624012"/>
        </a:xfrm>
        <a:prstGeom prst="rect">
          <a:avLst/>
        </a:prstGeom>
        <a:solidFill>
          <a:schemeClr val="accent1">
            <a:shade val="50000"/>
            <a:hueOff val="-10873"/>
            <a:satOff val="42824"/>
            <a:lumOff val="218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solidFill>
                <a:schemeClr val="tx2">
                  <a:lumMod val="50000"/>
                </a:schemeClr>
              </a:solidFill>
              <a:latin typeface="游ゴシック Medium" panose="020B0500000000000000" pitchFamily="50" charset="-128"/>
              <a:ea typeface="游ゴシック Medium" panose="020B0500000000000000" pitchFamily="50" charset="-128"/>
            </a:rPr>
            <a:t>資本金</a:t>
          </a:r>
          <a:br>
            <a:rPr kumimoji="1" lang="en-US" altLang="ja-JP" sz="1600" kern="1200" dirty="0">
              <a:solidFill>
                <a:schemeClr val="tx2">
                  <a:lumMod val="50000"/>
                </a:schemeClr>
              </a:solidFill>
              <a:latin typeface="游ゴシック Medium" panose="020B0500000000000000" pitchFamily="50" charset="-128"/>
              <a:ea typeface="游ゴシック Medium" panose="020B0500000000000000" pitchFamily="50" charset="-128"/>
            </a:rPr>
          </a:br>
          <a:r>
            <a:rPr kumimoji="1" lang="en-US" altLang="ja-JP" sz="1600" kern="1200" dirty="0">
              <a:solidFill>
                <a:schemeClr val="tx2">
                  <a:lumMod val="50000"/>
                </a:schemeClr>
              </a:solidFill>
              <a:latin typeface="游ゴシック Medium" panose="020B0500000000000000" pitchFamily="50" charset="-128"/>
              <a:ea typeface="游ゴシック Medium" panose="020B0500000000000000" pitchFamily="50" charset="-128"/>
            </a:rPr>
            <a:t>1,000</a:t>
          </a:r>
          <a:r>
            <a:rPr kumimoji="1" lang="ja-JP" altLang="en-US" sz="1600" kern="1200" dirty="0">
              <a:solidFill>
                <a:schemeClr val="tx2">
                  <a:lumMod val="50000"/>
                </a:schemeClr>
              </a:solidFill>
              <a:latin typeface="游ゴシック Medium" panose="020B0500000000000000" pitchFamily="50" charset="-128"/>
              <a:ea typeface="游ゴシック Medium" panose="020B0500000000000000" pitchFamily="50" charset="-128"/>
            </a:rPr>
            <a:t>万人民元（約</a:t>
          </a:r>
          <a:r>
            <a:rPr kumimoji="1" lang="en-US" altLang="ja-JP" sz="1600" kern="1200" dirty="0">
              <a:solidFill>
                <a:schemeClr val="tx2">
                  <a:lumMod val="50000"/>
                </a:schemeClr>
              </a:solidFill>
              <a:latin typeface="游ゴシック Medium" panose="020B0500000000000000" pitchFamily="50" charset="-128"/>
              <a:ea typeface="游ゴシック Medium" panose="020B0500000000000000" pitchFamily="50" charset="-128"/>
            </a:rPr>
            <a:t>2</a:t>
          </a:r>
          <a:r>
            <a:rPr kumimoji="1" lang="ja-JP" altLang="en-US" sz="1600" kern="1200" dirty="0">
              <a:solidFill>
                <a:schemeClr val="tx2">
                  <a:lumMod val="50000"/>
                </a:schemeClr>
              </a:solidFill>
              <a:latin typeface="游ゴシック Medium" panose="020B0500000000000000" pitchFamily="50" charset="-128"/>
              <a:ea typeface="游ゴシック Medium" panose="020B0500000000000000" pitchFamily="50" charset="-128"/>
            </a:rPr>
            <a:t>億円）</a:t>
          </a:r>
        </a:p>
      </dsp:txBody>
      <dsp:txXfrm>
        <a:off x="4199334" y="1897327"/>
        <a:ext cx="2706687" cy="1624012"/>
      </dsp:txXfrm>
    </dsp:sp>
    <dsp:sp modelId="{B9887BE7-2D88-41B1-93B9-33FDC37E362D}">
      <dsp:nvSpPr>
        <dsp:cNvPr id="0" name=""/>
        <dsp:cNvSpPr/>
      </dsp:nvSpPr>
      <dsp:spPr>
        <a:xfrm>
          <a:off x="2710656" y="3792008"/>
          <a:ext cx="2706687" cy="1624012"/>
        </a:xfrm>
        <a:prstGeom prst="rect">
          <a:avLst/>
        </a:prstGeom>
        <a:solidFill>
          <a:schemeClr val="accent1">
            <a:shade val="50000"/>
            <a:hueOff val="-5436"/>
            <a:satOff val="21412"/>
            <a:lumOff val="109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ja-JP" altLang="en-US" sz="1600" b="0" i="0" kern="1200" dirty="0">
              <a:solidFill>
                <a:schemeClr val="tx2">
                  <a:lumMod val="50000"/>
                </a:schemeClr>
              </a:solidFill>
              <a:latin typeface="游ゴシック Medium" panose="020B0500000000000000" pitchFamily="50" charset="-128"/>
              <a:ea typeface="游ゴシック Medium" panose="020B0500000000000000" pitchFamily="50" charset="-128"/>
            </a:rPr>
            <a:t>関連企業</a:t>
          </a:r>
          <a:br>
            <a:rPr lang="en-US" altLang="ja-JP" sz="1600" b="0" i="0" kern="1200" dirty="0">
              <a:solidFill>
                <a:schemeClr val="tx2">
                  <a:lumMod val="50000"/>
                </a:schemeClr>
              </a:solidFill>
              <a:latin typeface="游ゴシック Medium" panose="020B0500000000000000" pitchFamily="50" charset="-128"/>
              <a:ea typeface="游ゴシック Medium" panose="020B0500000000000000" pitchFamily="50" charset="-128"/>
            </a:rPr>
          </a:br>
          <a:r>
            <a:rPr lang="ja-JP" altLang="en-US" sz="1600" b="0" i="0" kern="1200" dirty="0">
              <a:solidFill>
                <a:schemeClr val="tx2">
                  <a:lumMod val="50000"/>
                </a:schemeClr>
              </a:solidFill>
              <a:latin typeface="游ゴシック Medium" panose="020B0500000000000000" pitchFamily="50" charset="-128"/>
              <a:ea typeface="游ゴシック Medium" panose="020B0500000000000000" pitchFamily="50" charset="-128"/>
            </a:rPr>
            <a:t>エレテン株式会社</a:t>
          </a:r>
          <a:endParaRPr kumimoji="1" lang="ja-JP" altLang="en-US" sz="1600" kern="1200" dirty="0">
            <a:solidFill>
              <a:schemeClr val="tx2">
                <a:lumMod val="50000"/>
              </a:schemeClr>
            </a:solidFill>
            <a:latin typeface="游ゴシック Medium" panose="020B0500000000000000" pitchFamily="50" charset="-128"/>
            <a:ea typeface="游ゴシック Medium" panose="020B0500000000000000" pitchFamily="50" charset="-128"/>
          </a:endParaRPr>
        </a:p>
      </dsp:txBody>
      <dsp:txXfrm>
        <a:off x="2710656" y="3792008"/>
        <a:ext cx="2706687" cy="16240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FDAD02-71A8-41A1-BC20-43F14AF6A50D}">
      <dsp:nvSpPr>
        <dsp:cNvPr id="0" name=""/>
        <dsp:cNvSpPr/>
      </dsp:nvSpPr>
      <dsp:spPr>
        <a:xfrm>
          <a:off x="1221978" y="2645"/>
          <a:ext cx="2706687" cy="1624012"/>
        </a:xfrm>
        <a:prstGeom prst="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ja-JP" altLang="en-US" sz="1600" b="0" i="0" kern="1200" dirty="0">
              <a:solidFill>
                <a:schemeClr val="tx2">
                  <a:lumMod val="50000"/>
                </a:schemeClr>
              </a:solidFill>
              <a:latin typeface="游ゴシック Medium" panose="020B0500000000000000" pitchFamily="50" charset="-128"/>
              <a:ea typeface="游ゴシック Medium" panose="020B0500000000000000" pitchFamily="50" charset="-128"/>
            </a:rPr>
            <a:t>社名</a:t>
          </a:r>
          <a:br>
            <a:rPr lang="en-US" altLang="ja-JP" sz="1600" b="0" i="0" kern="1200" dirty="0">
              <a:solidFill>
                <a:schemeClr val="tx2">
                  <a:lumMod val="50000"/>
                </a:schemeClr>
              </a:solidFill>
              <a:latin typeface="游ゴシック Medium" panose="020B0500000000000000" pitchFamily="50" charset="-128"/>
              <a:ea typeface="游ゴシック Medium" panose="020B0500000000000000" pitchFamily="50" charset="-128"/>
            </a:rPr>
          </a:br>
          <a:r>
            <a:rPr lang="ja-JP" altLang="en-US" sz="1600" b="0" i="0" kern="1200" dirty="0">
              <a:solidFill>
                <a:schemeClr val="tx2">
                  <a:lumMod val="50000"/>
                </a:schemeClr>
              </a:solidFill>
              <a:latin typeface="游ゴシック Medium" panose="020B0500000000000000" pitchFamily="50" charset="-128"/>
              <a:ea typeface="游ゴシック Medium" panose="020B0500000000000000" pitchFamily="50" charset="-128"/>
            </a:rPr>
            <a:t>エレテン株式会社</a:t>
          </a:r>
          <a:endParaRPr kumimoji="1" lang="ja-JP" altLang="en-US" sz="1600" kern="1200" dirty="0">
            <a:solidFill>
              <a:schemeClr val="tx2">
                <a:lumMod val="50000"/>
              </a:schemeClr>
            </a:solidFill>
            <a:latin typeface="游ゴシック Medium" panose="020B0500000000000000" pitchFamily="50" charset="-128"/>
            <a:ea typeface="游ゴシック Medium" panose="020B0500000000000000" pitchFamily="50" charset="-128"/>
          </a:endParaRPr>
        </a:p>
      </dsp:txBody>
      <dsp:txXfrm>
        <a:off x="1221978" y="2645"/>
        <a:ext cx="2706687" cy="1624012"/>
      </dsp:txXfrm>
    </dsp:sp>
    <dsp:sp modelId="{40892A77-D393-42C1-B0D0-7FFCD70B88DE}">
      <dsp:nvSpPr>
        <dsp:cNvPr id="0" name=""/>
        <dsp:cNvSpPr/>
      </dsp:nvSpPr>
      <dsp:spPr>
        <a:xfrm>
          <a:off x="4199334" y="2645"/>
          <a:ext cx="2706687" cy="1624012"/>
        </a:xfrm>
        <a:prstGeom prst="rect">
          <a:avLst/>
        </a:prstGeom>
        <a:solidFill>
          <a:schemeClr val="accent1">
            <a:shade val="50000"/>
            <a:hueOff val="-5436"/>
            <a:satOff val="21412"/>
            <a:lumOff val="109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ja-JP" altLang="en-US" sz="1600" b="0" i="0" kern="1200" dirty="0">
              <a:solidFill>
                <a:schemeClr val="tx2">
                  <a:lumMod val="50000"/>
                </a:schemeClr>
              </a:solidFill>
              <a:latin typeface="游ゴシック Medium" panose="020B0500000000000000" pitchFamily="50" charset="-128"/>
              <a:ea typeface="游ゴシック Medium" panose="020B0500000000000000" pitchFamily="50" charset="-128"/>
            </a:rPr>
            <a:t>本社</a:t>
          </a:r>
          <a:br>
            <a:rPr lang="en-US" altLang="ja-JP" sz="1600" b="0" i="0" kern="1200" dirty="0">
              <a:solidFill>
                <a:schemeClr val="tx2">
                  <a:lumMod val="50000"/>
                </a:schemeClr>
              </a:solidFill>
              <a:latin typeface="游ゴシック Medium" panose="020B0500000000000000" pitchFamily="50" charset="-128"/>
              <a:ea typeface="游ゴシック Medium" panose="020B0500000000000000" pitchFamily="50" charset="-128"/>
            </a:rPr>
          </a:br>
          <a:r>
            <a:rPr lang="ja-JP" altLang="en-US" sz="1600" b="0" i="0" kern="1200" dirty="0">
              <a:solidFill>
                <a:schemeClr val="tx2">
                  <a:lumMod val="50000"/>
                </a:schemeClr>
              </a:solidFill>
              <a:latin typeface="游ゴシック Medium" panose="020B0500000000000000" pitchFamily="50" charset="-128"/>
              <a:ea typeface="游ゴシック Medium" panose="020B0500000000000000" pitchFamily="50" charset="-128"/>
            </a:rPr>
            <a:t>東京都港区南青山</a:t>
          </a:r>
          <a:r>
            <a:rPr lang="en-US" altLang="ja-JP" sz="1600" b="0" i="0" kern="1200" dirty="0">
              <a:solidFill>
                <a:schemeClr val="tx2">
                  <a:lumMod val="50000"/>
                </a:schemeClr>
              </a:solidFill>
              <a:latin typeface="游ゴシック Medium" panose="020B0500000000000000" pitchFamily="50" charset="-128"/>
              <a:ea typeface="游ゴシック Medium" panose="020B0500000000000000" pitchFamily="50" charset="-128"/>
            </a:rPr>
            <a:t>2-2-6</a:t>
          </a:r>
          <a:r>
            <a:rPr lang="ja-JP" altLang="en-US" sz="1600" b="0" i="0" kern="1200" dirty="0">
              <a:solidFill>
                <a:schemeClr val="tx2">
                  <a:lumMod val="50000"/>
                </a:schemeClr>
              </a:solidFill>
              <a:latin typeface="游ゴシック Medium" panose="020B0500000000000000" pitchFamily="50" charset="-128"/>
              <a:ea typeface="游ゴシック Medium" panose="020B0500000000000000" pitchFamily="50" charset="-128"/>
            </a:rPr>
            <a:t>　</a:t>
          </a:r>
          <a:endParaRPr kumimoji="1" lang="ja-JP" altLang="en-US" sz="1600" kern="1200" dirty="0">
            <a:solidFill>
              <a:schemeClr val="tx2">
                <a:lumMod val="50000"/>
              </a:schemeClr>
            </a:solidFill>
            <a:latin typeface="游ゴシック Medium" panose="020B0500000000000000" pitchFamily="50" charset="-128"/>
            <a:ea typeface="游ゴシック Medium" panose="020B0500000000000000" pitchFamily="50" charset="-128"/>
          </a:endParaRPr>
        </a:p>
      </dsp:txBody>
      <dsp:txXfrm>
        <a:off x="4199334" y="2645"/>
        <a:ext cx="2706687" cy="1624012"/>
      </dsp:txXfrm>
    </dsp:sp>
    <dsp:sp modelId="{0F642AFB-1789-4955-B042-D54FF8D5A144}">
      <dsp:nvSpPr>
        <dsp:cNvPr id="0" name=""/>
        <dsp:cNvSpPr/>
      </dsp:nvSpPr>
      <dsp:spPr>
        <a:xfrm>
          <a:off x="1221978" y="1897327"/>
          <a:ext cx="2706687" cy="1624012"/>
        </a:xfrm>
        <a:prstGeom prst="rect">
          <a:avLst/>
        </a:prstGeom>
        <a:solidFill>
          <a:schemeClr val="accent1">
            <a:shade val="50000"/>
            <a:hueOff val="-10873"/>
            <a:satOff val="42824"/>
            <a:lumOff val="218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solidFill>
                <a:schemeClr val="tx2">
                  <a:lumMod val="50000"/>
                </a:schemeClr>
              </a:solidFill>
              <a:latin typeface="游ゴシック Medium" panose="020B0500000000000000" pitchFamily="50" charset="-128"/>
              <a:ea typeface="游ゴシック Medium" panose="020B0500000000000000" pitchFamily="50" charset="-128"/>
            </a:rPr>
            <a:t>設立</a:t>
          </a:r>
          <a:br>
            <a:rPr kumimoji="1" lang="en-US" altLang="ja-JP" sz="1600" kern="1200" dirty="0">
              <a:solidFill>
                <a:schemeClr val="tx2">
                  <a:lumMod val="50000"/>
                </a:schemeClr>
              </a:solidFill>
              <a:latin typeface="游ゴシック Medium" panose="020B0500000000000000" pitchFamily="50" charset="-128"/>
              <a:ea typeface="游ゴシック Medium" panose="020B0500000000000000" pitchFamily="50" charset="-128"/>
            </a:rPr>
          </a:br>
          <a:r>
            <a:rPr kumimoji="1" lang="en-US" altLang="ja-JP" sz="1600" kern="1200" dirty="0">
              <a:solidFill>
                <a:schemeClr val="tx2">
                  <a:lumMod val="50000"/>
                </a:schemeClr>
              </a:solidFill>
              <a:latin typeface="游ゴシック Medium" panose="020B0500000000000000" pitchFamily="50" charset="-128"/>
              <a:ea typeface="游ゴシック Medium" panose="020B0500000000000000" pitchFamily="50" charset="-128"/>
            </a:rPr>
            <a:t>2015</a:t>
          </a:r>
          <a:r>
            <a:rPr kumimoji="1" lang="ja-JP" altLang="en-US" sz="1600" kern="1200" dirty="0">
              <a:solidFill>
                <a:schemeClr val="tx2">
                  <a:lumMod val="50000"/>
                </a:schemeClr>
              </a:solidFill>
              <a:latin typeface="游ゴシック Medium" panose="020B0500000000000000" pitchFamily="50" charset="-128"/>
              <a:ea typeface="游ゴシック Medium" panose="020B0500000000000000" pitchFamily="50" charset="-128"/>
            </a:rPr>
            <a:t>年</a:t>
          </a:r>
          <a:r>
            <a:rPr kumimoji="1" lang="en-US" altLang="ja-JP" sz="1600" kern="1200" dirty="0">
              <a:solidFill>
                <a:schemeClr val="tx2">
                  <a:lumMod val="50000"/>
                </a:schemeClr>
              </a:solidFill>
              <a:latin typeface="游ゴシック Medium" panose="020B0500000000000000" pitchFamily="50" charset="-128"/>
              <a:ea typeface="游ゴシック Medium" panose="020B0500000000000000" pitchFamily="50" charset="-128"/>
            </a:rPr>
            <a:t>3</a:t>
          </a:r>
          <a:r>
            <a:rPr kumimoji="1" lang="ja-JP" altLang="en-US" sz="1600" kern="1200" dirty="0">
              <a:solidFill>
                <a:schemeClr val="tx2">
                  <a:lumMod val="50000"/>
                </a:schemeClr>
              </a:solidFill>
              <a:latin typeface="游ゴシック Medium" panose="020B0500000000000000" pitchFamily="50" charset="-128"/>
              <a:ea typeface="游ゴシック Medium" panose="020B0500000000000000" pitchFamily="50" charset="-128"/>
            </a:rPr>
            <a:t>月</a:t>
          </a:r>
        </a:p>
      </dsp:txBody>
      <dsp:txXfrm>
        <a:off x="1221978" y="1897327"/>
        <a:ext cx="2706687" cy="1624012"/>
      </dsp:txXfrm>
    </dsp:sp>
    <dsp:sp modelId="{AEB35B6B-318A-4515-9BF2-E7543D32F370}">
      <dsp:nvSpPr>
        <dsp:cNvPr id="0" name=""/>
        <dsp:cNvSpPr/>
      </dsp:nvSpPr>
      <dsp:spPr>
        <a:xfrm>
          <a:off x="4199334" y="1897327"/>
          <a:ext cx="2706687" cy="1624012"/>
        </a:xfrm>
        <a:prstGeom prst="rect">
          <a:avLst/>
        </a:prstGeom>
        <a:solidFill>
          <a:schemeClr val="accent1">
            <a:shade val="50000"/>
            <a:hueOff val="-10873"/>
            <a:satOff val="42824"/>
            <a:lumOff val="218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kumimoji="1" lang="ja-JP" altLang="en-US" sz="1600" kern="1200" dirty="0">
              <a:solidFill>
                <a:schemeClr val="tx2">
                  <a:lumMod val="50000"/>
                </a:schemeClr>
              </a:solidFill>
              <a:latin typeface="游ゴシック Medium" panose="020B0500000000000000" pitchFamily="50" charset="-128"/>
              <a:ea typeface="游ゴシック Medium" panose="020B0500000000000000" pitchFamily="50" charset="-128"/>
            </a:rPr>
            <a:t>資本金</a:t>
          </a:r>
          <a:br>
            <a:rPr kumimoji="1" lang="en-US" altLang="ja-JP" sz="1600" kern="1200" dirty="0">
              <a:solidFill>
                <a:schemeClr val="tx2">
                  <a:lumMod val="50000"/>
                </a:schemeClr>
              </a:solidFill>
              <a:latin typeface="游ゴシック Medium" panose="020B0500000000000000" pitchFamily="50" charset="-128"/>
              <a:ea typeface="游ゴシック Medium" panose="020B0500000000000000" pitchFamily="50" charset="-128"/>
            </a:rPr>
          </a:br>
          <a:r>
            <a:rPr kumimoji="1" lang="en-US" altLang="ja-JP" sz="1600" kern="1200" dirty="0">
              <a:solidFill>
                <a:schemeClr val="tx2">
                  <a:lumMod val="50000"/>
                </a:schemeClr>
              </a:solidFill>
              <a:latin typeface="游ゴシック Medium" panose="020B0500000000000000" pitchFamily="50" charset="-128"/>
              <a:ea typeface="游ゴシック Medium" panose="020B0500000000000000" pitchFamily="50" charset="-128"/>
            </a:rPr>
            <a:t>4,000</a:t>
          </a:r>
          <a:r>
            <a:rPr kumimoji="1" lang="ja-JP" altLang="en-US" sz="1600" kern="1200" dirty="0">
              <a:solidFill>
                <a:schemeClr val="tx2">
                  <a:lumMod val="50000"/>
                </a:schemeClr>
              </a:solidFill>
              <a:latin typeface="游ゴシック Medium" panose="020B0500000000000000" pitchFamily="50" charset="-128"/>
              <a:ea typeface="游ゴシック Medium" panose="020B0500000000000000" pitchFamily="50" charset="-128"/>
            </a:rPr>
            <a:t>万円</a:t>
          </a:r>
        </a:p>
      </dsp:txBody>
      <dsp:txXfrm>
        <a:off x="4199334" y="1897327"/>
        <a:ext cx="2706687" cy="1624012"/>
      </dsp:txXfrm>
    </dsp:sp>
    <dsp:sp modelId="{B9887BE7-2D88-41B1-93B9-33FDC37E362D}">
      <dsp:nvSpPr>
        <dsp:cNvPr id="0" name=""/>
        <dsp:cNvSpPr/>
      </dsp:nvSpPr>
      <dsp:spPr>
        <a:xfrm>
          <a:off x="2710656" y="3792008"/>
          <a:ext cx="2706687" cy="1624012"/>
        </a:xfrm>
        <a:prstGeom prst="rect">
          <a:avLst/>
        </a:prstGeom>
        <a:solidFill>
          <a:schemeClr val="accent1">
            <a:shade val="50000"/>
            <a:hueOff val="-5436"/>
            <a:satOff val="21412"/>
            <a:lumOff val="109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ja-JP" altLang="en-US" sz="1600" b="0" i="0" kern="1200" dirty="0">
              <a:solidFill>
                <a:schemeClr val="tx2">
                  <a:lumMod val="50000"/>
                </a:schemeClr>
              </a:solidFill>
              <a:latin typeface="游ゴシック Medium" panose="020B0500000000000000" pitchFamily="50" charset="-128"/>
              <a:ea typeface="游ゴシック Medium" panose="020B0500000000000000" pitchFamily="50" charset="-128"/>
            </a:rPr>
            <a:t>事業内容</a:t>
          </a:r>
          <a:br>
            <a:rPr lang="en-US" altLang="ja-JP" sz="1600" b="0" i="0" kern="1200" dirty="0">
              <a:solidFill>
                <a:schemeClr val="tx2">
                  <a:lumMod val="50000"/>
                </a:schemeClr>
              </a:solidFill>
              <a:latin typeface="游ゴシック Medium" panose="020B0500000000000000" pitchFamily="50" charset="-128"/>
              <a:ea typeface="游ゴシック Medium" panose="020B0500000000000000" pitchFamily="50" charset="-128"/>
            </a:rPr>
          </a:br>
          <a:r>
            <a:rPr lang="en-US" altLang="ja-JP" sz="1600" b="0" i="0" kern="1200" dirty="0">
              <a:solidFill>
                <a:schemeClr val="tx2">
                  <a:lumMod val="50000"/>
                </a:schemeClr>
              </a:solidFill>
              <a:latin typeface="游ゴシック Medium" panose="020B0500000000000000" pitchFamily="50" charset="-128"/>
              <a:ea typeface="游ゴシック Medium" panose="020B0500000000000000" pitchFamily="50" charset="-128"/>
            </a:rPr>
            <a:t>1. </a:t>
          </a:r>
          <a:r>
            <a:rPr lang="ja-JP" altLang="en-US" sz="1600" b="0" i="0" kern="1200" dirty="0">
              <a:solidFill>
                <a:schemeClr val="tx2">
                  <a:lumMod val="50000"/>
                </a:schemeClr>
              </a:solidFill>
              <a:latin typeface="游ゴシック Medium" panose="020B0500000000000000" pitchFamily="50" charset="-128"/>
              <a:ea typeface="游ゴシック Medium" panose="020B0500000000000000" pitchFamily="50" charset="-128"/>
            </a:rPr>
            <a:t>技術の研究開発</a:t>
          </a:r>
          <a:br>
            <a:rPr lang="en-US" altLang="ja-JP" sz="1600" b="0" i="0" kern="1200" dirty="0">
              <a:solidFill>
                <a:schemeClr val="tx2">
                  <a:lumMod val="50000"/>
                </a:schemeClr>
              </a:solidFill>
              <a:latin typeface="游ゴシック Medium" panose="020B0500000000000000" pitchFamily="50" charset="-128"/>
              <a:ea typeface="游ゴシック Medium" panose="020B0500000000000000" pitchFamily="50" charset="-128"/>
            </a:rPr>
          </a:br>
          <a:r>
            <a:rPr lang="en-US" altLang="ja-JP" sz="1600" b="0" i="0" kern="1200" dirty="0">
              <a:solidFill>
                <a:schemeClr val="tx2">
                  <a:lumMod val="50000"/>
                </a:schemeClr>
              </a:solidFill>
              <a:latin typeface="游ゴシック Medium" panose="020B0500000000000000" pitchFamily="50" charset="-128"/>
              <a:ea typeface="游ゴシック Medium" panose="020B0500000000000000" pitchFamily="50" charset="-128"/>
            </a:rPr>
            <a:t>2. </a:t>
          </a:r>
          <a:r>
            <a:rPr lang="ja-JP" altLang="en-US" sz="1600" b="0" i="0" kern="1200" dirty="0">
              <a:solidFill>
                <a:schemeClr val="tx2">
                  <a:lumMod val="50000"/>
                </a:schemeClr>
              </a:solidFill>
              <a:latin typeface="游ゴシック Medium" panose="020B0500000000000000" pitchFamily="50" charset="-128"/>
              <a:ea typeface="游ゴシック Medium" panose="020B0500000000000000" pitchFamily="50" charset="-128"/>
            </a:rPr>
            <a:t>ライセンス事業</a:t>
          </a:r>
          <a:br>
            <a:rPr lang="en-US" altLang="ja-JP" sz="1600" b="0" i="0" kern="1200" dirty="0">
              <a:solidFill>
                <a:schemeClr val="tx2">
                  <a:lumMod val="50000"/>
                </a:schemeClr>
              </a:solidFill>
              <a:latin typeface="游ゴシック Medium" panose="020B0500000000000000" pitchFamily="50" charset="-128"/>
              <a:ea typeface="游ゴシック Medium" panose="020B0500000000000000" pitchFamily="50" charset="-128"/>
            </a:rPr>
          </a:br>
          <a:r>
            <a:rPr lang="en-US" altLang="ja-JP" sz="1600" b="0" i="0" kern="1200" dirty="0">
              <a:solidFill>
                <a:schemeClr val="tx2">
                  <a:lumMod val="50000"/>
                </a:schemeClr>
              </a:solidFill>
              <a:latin typeface="游ゴシック Medium" panose="020B0500000000000000" pitchFamily="50" charset="-128"/>
              <a:ea typeface="游ゴシック Medium" panose="020B0500000000000000" pitchFamily="50" charset="-128"/>
            </a:rPr>
            <a:t>3. </a:t>
          </a:r>
          <a:r>
            <a:rPr lang="ja-JP" altLang="en-US" sz="1600" b="0" i="0" kern="1200" dirty="0">
              <a:solidFill>
                <a:schemeClr val="tx2">
                  <a:lumMod val="50000"/>
                </a:schemeClr>
              </a:solidFill>
              <a:latin typeface="游ゴシック Medium" panose="020B0500000000000000" pitchFamily="50" charset="-128"/>
              <a:ea typeface="游ゴシック Medium" panose="020B0500000000000000" pitchFamily="50" charset="-128"/>
            </a:rPr>
            <a:t>製品の設計企画</a:t>
          </a:r>
          <a:br>
            <a:rPr lang="en-US" altLang="ja-JP" sz="1600" b="0" i="0" kern="1200" dirty="0">
              <a:solidFill>
                <a:schemeClr val="tx2">
                  <a:lumMod val="50000"/>
                </a:schemeClr>
              </a:solidFill>
              <a:latin typeface="游ゴシック Medium" panose="020B0500000000000000" pitchFamily="50" charset="-128"/>
              <a:ea typeface="游ゴシック Medium" panose="020B0500000000000000" pitchFamily="50" charset="-128"/>
            </a:rPr>
          </a:br>
          <a:r>
            <a:rPr lang="en-US" altLang="ja-JP" sz="1600" b="0" i="0" kern="1200" dirty="0">
              <a:solidFill>
                <a:schemeClr val="tx2">
                  <a:lumMod val="50000"/>
                </a:schemeClr>
              </a:solidFill>
              <a:latin typeface="游ゴシック Medium" panose="020B0500000000000000" pitchFamily="50" charset="-128"/>
              <a:ea typeface="游ゴシック Medium" panose="020B0500000000000000" pitchFamily="50" charset="-128"/>
            </a:rPr>
            <a:t>4. </a:t>
          </a:r>
          <a:r>
            <a:rPr lang="ja-JP" altLang="en-US" sz="1600" b="0" i="0" kern="1200" dirty="0">
              <a:solidFill>
                <a:schemeClr val="tx2">
                  <a:lumMod val="50000"/>
                </a:schemeClr>
              </a:solidFill>
              <a:latin typeface="游ゴシック Medium" panose="020B0500000000000000" pitchFamily="50" charset="-128"/>
              <a:ea typeface="游ゴシック Medium" panose="020B0500000000000000" pitchFamily="50" charset="-128"/>
            </a:rPr>
            <a:t>製品の製造販売</a:t>
          </a:r>
          <a:endParaRPr kumimoji="1" lang="ja-JP" altLang="en-US" sz="1600" kern="1200" dirty="0">
            <a:solidFill>
              <a:schemeClr val="tx2">
                <a:lumMod val="50000"/>
              </a:schemeClr>
            </a:solidFill>
            <a:latin typeface="游ゴシック Medium" panose="020B0500000000000000" pitchFamily="50" charset="-128"/>
            <a:ea typeface="游ゴシック Medium" panose="020B0500000000000000" pitchFamily="50" charset="-128"/>
          </a:endParaRPr>
        </a:p>
      </dsp:txBody>
      <dsp:txXfrm>
        <a:off x="2710656" y="3792008"/>
        <a:ext cx="2706687" cy="162401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53F6ED8B-CF52-4A64-BACC-61D9C1041E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ja-JP" altLang="en-US">
              <a:latin typeface="Meiryo UI" panose="020B0604030504040204" pitchFamily="50" charset="-128"/>
              <a:ea typeface="Meiryo UI" panose="020B0604030504040204" pitchFamily="50" charset="-128"/>
            </a:endParaRPr>
          </a:p>
        </p:txBody>
      </p:sp>
      <p:sp>
        <p:nvSpPr>
          <p:cNvPr id="3" name="日付プレースホルダー 2">
            <a:extLst>
              <a:ext uri="{FF2B5EF4-FFF2-40B4-BE49-F238E27FC236}">
                <a16:creationId xmlns:a16="http://schemas.microsoft.com/office/drawing/2014/main" id="{0D7022B2-02C5-4E03-99BC-0BA3C57AC49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719492B8-A28F-42BA-AC2A-C005DDB4B1D5}" type="datetime1">
              <a:rPr lang="ja-JP" altLang="en-US" smtClean="0">
                <a:latin typeface="Meiryo UI" panose="020B0604030504040204" pitchFamily="50" charset="-128"/>
                <a:ea typeface="Meiryo UI" panose="020B0604030504040204" pitchFamily="50" charset="-128"/>
              </a:rPr>
              <a:t>2024/12/12</a:t>
            </a:fld>
            <a:endParaRPr lang="ja-JP" altLang="en-US">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BC3FEE8C-8D38-4F2A-950E-071C6823E27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ja-JP" altLang="en-US">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8C567A6D-959B-4552-AB8D-4CCA819CAA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BF9A36D-7FAC-478F-9944-F324014F6FD1}" type="slidenum">
              <a:rPr lang="en-US" altLang="ja-JP" smtClean="0">
                <a:latin typeface="Meiryo UI" panose="020B0604030504040204" pitchFamily="50" charset="-128"/>
                <a:ea typeface="Meiryo UI" panose="020B0604030504040204" pitchFamily="50" charset="-128"/>
              </a:rPr>
              <a:t>‹#›</a:t>
            </a:fld>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424676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eiryo UI" panose="020B0604030504040204" pitchFamily="50" charset="-128"/>
                <a:ea typeface="Meiryo UI" panose="020B0604030504040204" pitchFamily="50" charset="-128"/>
              </a:defRPr>
            </a:lvl1pPr>
          </a:lstStyle>
          <a:p>
            <a:endParaRPr lang="ja-JP" altLang="en-US">
              <a:latin typeface="Meiryo UI" panose="020B0604030504040204" pitchFamily="50" charset="-128"/>
              <a:ea typeface="Meiryo UI" panose="020B0604030504040204" pitchFamily="50" charset="-128"/>
            </a:endParaRPr>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eiryo UI" panose="020B0604030504040204" pitchFamily="50" charset="-128"/>
                <a:ea typeface="Meiryo UI" panose="020B0604030504040204" pitchFamily="50" charset="-128"/>
              </a:defRPr>
            </a:lvl1pPr>
          </a:lstStyle>
          <a:p>
            <a:fld id="{6A37FBB6-4EEE-471B-9476-24339B355457}" type="datetime1">
              <a:rPr lang="ja-JP" altLang="en-US" smtClean="0"/>
              <a:pPr/>
              <a:t>2024/12/12</a:t>
            </a:fld>
            <a:endParaRPr lang="ja-JP" altLang="en-US" dirty="0"/>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ja-JP" altLang="en-US" noProof="0"/>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eiryo UI" panose="020B0604030504040204" pitchFamily="50" charset="-128"/>
                <a:ea typeface="Meiryo UI" panose="020B0604030504040204" pitchFamily="50" charset="-128"/>
              </a:defRPr>
            </a:lvl1pPr>
          </a:lstStyle>
          <a:p>
            <a:endParaRPr lang="ja-JP" altLang="en-US">
              <a:latin typeface="Meiryo UI" panose="020B0604030504040204" pitchFamily="50" charset="-128"/>
              <a:ea typeface="Meiryo UI" panose="020B0604030504040204" pitchFamily="50" charset="-128"/>
            </a:endParaRPr>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eiryo UI" panose="020B0604030504040204" pitchFamily="50" charset="-128"/>
                <a:ea typeface="Meiryo UI" panose="020B0604030504040204" pitchFamily="50" charset="-128"/>
              </a:defRPr>
            </a:lvl1pPr>
          </a:lstStyle>
          <a:p>
            <a:fld id="{D4B9A9E5-4F7F-4A7D-9DE1-899232329269}" type="slidenum">
              <a:rPr lang="en-US" altLang="ja-JP" smtClean="0"/>
              <a:pPr/>
              <a:t>‹#›</a:t>
            </a:fld>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8778318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2pPr>
    <a:lvl3pPr marL="9144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3pPr>
    <a:lvl4pPr marL="13716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4pPr>
    <a:lvl5pPr marL="18288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D4B9A9E5-4F7F-4A7D-9DE1-899232329269}" type="slidenum">
              <a:rPr lang="en-US" altLang="ja-JP" smtClean="0"/>
              <a:t>1</a:t>
            </a:fld>
            <a:endParaRPr lang="ja-JP" altLang="en-US"/>
          </a:p>
        </p:txBody>
      </p:sp>
    </p:spTree>
    <p:extLst>
      <p:ext uri="{BB962C8B-B14F-4D97-AF65-F5344CB8AC3E}">
        <p14:creationId xmlns:p14="http://schemas.microsoft.com/office/powerpoint/2010/main" val="3766128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11</a:t>
            </a:fld>
            <a:endParaRPr lang="ja-JP" altLang="en-US"/>
          </a:p>
        </p:txBody>
      </p:sp>
    </p:spTree>
    <p:extLst>
      <p:ext uri="{BB962C8B-B14F-4D97-AF65-F5344CB8AC3E}">
        <p14:creationId xmlns:p14="http://schemas.microsoft.com/office/powerpoint/2010/main" val="318510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620A3-1628-2810-19D0-4A2B9DE409D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B54B6AC-9800-F3D4-C3C9-153CA5C42A5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8458982-D59F-0772-39C9-3BE1FF150B73}"/>
              </a:ext>
            </a:extLst>
          </p:cNvPr>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88811A1F-2D29-E4EA-49B7-6AE835CACA8E}"/>
              </a:ext>
            </a:extLst>
          </p:cNvPr>
          <p:cNvSpPr>
            <a:spLocks noGrp="1"/>
          </p:cNvSpPr>
          <p:nvPr>
            <p:ph type="sldNum" sz="quarter" idx="5"/>
          </p:nvPr>
        </p:nvSpPr>
        <p:spPr/>
        <p:txBody>
          <a:bodyPr/>
          <a:lstStyle/>
          <a:p>
            <a:pPr rtl="0"/>
            <a:fld id="{D4B9A9E5-4F7F-4A7D-9DE1-899232329269}" type="slidenum">
              <a:rPr lang="en-US" altLang="ja-JP" smtClean="0"/>
              <a:t>12</a:t>
            </a:fld>
            <a:endParaRPr lang="ja-JP" altLang="en-US"/>
          </a:p>
        </p:txBody>
      </p:sp>
    </p:spTree>
    <p:extLst>
      <p:ext uri="{BB962C8B-B14F-4D97-AF65-F5344CB8AC3E}">
        <p14:creationId xmlns:p14="http://schemas.microsoft.com/office/powerpoint/2010/main" val="2083886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13</a:t>
            </a:fld>
            <a:endParaRPr lang="ja-JP" altLang="en-US"/>
          </a:p>
        </p:txBody>
      </p:sp>
    </p:spTree>
    <p:extLst>
      <p:ext uri="{BB962C8B-B14F-4D97-AF65-F5344CB8AC3E}">
        <p14:creationId xmlns:p14="http://schemas.microsoft.com/office/powerpoint/2010/main" val="4076764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14</a:t>
            </a:fld>
            <a:endParaRPr lang="ja-JP" altLang="en-US"/>
          </a:p>
        </p:txBody>
      </p:sp>
    </p:spTree>
    <p:extLst>
      <p:ext uri="{BB962C8B-B14F-4D97-AF65-F5344CB8AC3E}">
        <p14:creationId xmlns:p14="http://schemas.microsoft.com/office/powerpoint/2010/main" val="3976982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2</a:t>
            </a:fld>
            <a:endParaRPr lang="ja-JP" altLang="en-US"/>
          </a:p>
        </p:txBody>
      </p:sp>
    </p:spTree>
    <p:extLst>
      <p:ext uri="{BB962C8B-B14F-4D97-AF65-F5344CB8AC3E}">
        <p14:creationId xmlns:p14="http://schemas.microsoft.com/office/powerpoint/2010/main" val="3333462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E9F41-2CB4-03B2-3B02-2F3D5286018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06F8C64-1589-6B7E-C3C8-321F6B6DFCC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5404E0D-3367-8BC9-8B99-A6A410AFEE91}"/>
              </a:ext>
            </a:extLst>
          </p:cNvPr>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9C2926EC-57A1-D191-1A61-59F344844861}"/>
              </a:ext>
            </a:extLst>
          </p:cNvPr>
          <p:cNvSpPr>
            <a:spLocks noGrp="1"/>
          </p:cNvSpPr>
          <p:nvPr>
            <p:ph type="sldNum" sz="quarter" idx="5"/>
          </p:nvPr>
        </p:nvSpPr>
        <p:spPr/>
        <p:txBody>
          <a:bodyPr/>
          <a:lstStyle/>
          <a:p>
            <a:pPr rtl="0"/>
            <a:fld id="{D4B9A9E5-4F7F-4A7D-9DE1-899232329269}" type="slidenum">
              <a:rPr lang="en-US" altLang="ja-JP" smtClean="0"/>
              <a:t>3</a:t>
            </a:fld>
            <a:endParaRPr lang="ja-JP" altLang="en-US"/>
          </a:p>
        </p:txBody>
      </p:sp>
    </p:spTree>
    <p:extLst>
      <p:ext uri="{BB962C8B-B14F-4D97-AF65-F5344CB8AC3E}">
        <p14:creationId xmlns:p14="http://schemas.microsoft.com/office/powerpoint/2010/main" val="2741779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4</a:t>
            </a:fld>
            <a:endParaRPr lang="ja-JP" altLang="en-US"/>
          </a:p>
        </p:txBody>
      </p:sp>
    </p:spTree>
    <p:extLst>
      <p:ext uri="{BB962C8B-B14F-4D97-AF65-F5344CB8AC3E}">
        <p14:creationId xmlns:p14="http://schemas.microsoft.com/office/powerpoint/2010/main" val="3096147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C6C72-C11E-BE3A-CA20-908F32C7AB6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9686891-31A3-3B18-5F25-4B991FCE101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CB39AC5-7D60-0CA8-E0F3-9E54623185A1}"/>
              </a:ext>
            </a:extLst>
          </p:cNvPr>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E7042316-9FAA-8946-A4BD-227640ACB69A}"/>
              </a:ext>
            </a:extLst>
          </p:cNvPr>
          <p:cNvSpPr>
            <a:spLocks noGrp="1"/>
          </p:cNvSpPr>
          <p:nvPr>
            <p:ph type="sldNum" sz="quarter" idx="5"/>
          </p:nvPr>
        </p:nvSpPr>
        <p:spPr/>
        <p:txBody>
          <a:bodyPr/>
          <a:lstStyle/>
          <a:p>
            <a:pPr rtl="0"/>
            <a:fld id="{D4B9A9E5-4F7F-4A7D-9DE1-899232329269}" type="slidenum">
              <a:rPr lang="en-US" altLang="ja-JP" smtClean="0"/>
              <a:t>5</a:t>
            </a:fld>
            <a:endParaRPr lang="ja-JP" altLang="en-US"/>
          </a:p>
        </p:txBody>
      </p:sp>
    </p:spTree>
    <p:extLst>
      <p:ext uri="{BB962C8B-B14F-4D97-AF65-F5344CB8AC3E}">
        <p14:creationId xmlns:p14="http://schemas.microsoft.com/office/powerpoint/2010/main" val="1803757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6</a:t>
            </a:fld>
            <a:endParaRPr lang="ja-JP" altLang="en-US"/>
          </a:p>
        </p:txBody>
      </p:sp>
    </p:spTree>
    <p:extLst>
      <p:ext uri="{BB962C8B-B14F-4D97-AF65-F5344CB8AC3E}">
        <p14:creationId xmlns:p14="http://schemas.microsoft.com/office/powerpoint/2010/main" val="802543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7</a:t>
            </a:fld>
            <a:endParaRPr lang="ja-JP" altLang="en-US"/>
          </a:p>
        </p:txBody>
      </p:sp>
    </p:spTree>
    <p:extLst>
      <p:ext uri="{BB962C8B-B14F-4D97-AF65-F5344CB8AC3E}">
        <p14:creationId xmlns:p14="http://schemas.microsoft.com/office/powerpoint/2010/main" val="1439605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8</a:t>
            </a:fld>
            <a:endParaRPr lang="ja-JP" altLang="en-US"/>
          </a:p>
        </p:txBody>
      </p:sp>
    </p:spTree>
    <p:extLst>
      <p:ext uri="{BB962C8B-B14F-4D97-AF65-F5344CB8AC3E}">
        <p14:creationId xmlns:p14="http://schemas.microsoft.com/office/powerpoint/2010/main" val="726649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pPr rtl="0"/>
            <a:fld id="{D4B9A9E5-4F7F-4A7D-9DE1-899232329269}" type="slidenum">
              <a:rPr lang="en-US" altLang="ja-JP" smtClean="0"/>
              <a:t>10</a:t>
            </a:fld>
            <a:endParaRPr lang="ja-JP" altLang="en-US"/>
          </a:p>
        </p:txBody>
      </p:sp>
    </p:spTree>
    <p:extLst>
      <p:ext uri="{BB962C8B-B14F-4D97-AF65-F5344CB8AC3E}">
        <p14:creationId xmlns:p14="http://schemas.microsoft.com/office/powerpoint/2010/main" val="14454311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solidFill>
          <a:schemeClr val="accent2"/>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5B3628-62D7-4A6D-A79F-34DE91DBA31E}"/>
              </a:ext>
            </a:extLst>
          </p:cNvPr>
          <p:cNvSpPr>
            <a:spLocks noGrp="1"/>
          </p:cNvSpPr>
          <p:nvPr>
            <p:ph type="ctrTitle"/>
          </p:nvPr>
        </p:nvSpPr>
        <p:spPr>
          <a:xfrm>
            <a:off x="6416040" y="4434840"/>
            <a:ext cx="4941771" cy="1122202"/>
          </a:xfrm>
        </p:spPr>
        <p:txBody>
          <a:bodyPr rtlCol="0" anchor="b">
            <a:noAutofit/>
          </a:bodyPr>
          <a:lstStyle>
            <a:lvl1pPr algn="l">
              <a:defRPr sz="3600" cap="all" spc="150" baseline="0">
                <a:solidFill>
                  <a:schemeClr val="tx1">
                    <a:lumMod val="75000"/>
                    <a:lumOff val="25000"/>
                  </a:schemeClr>
                </a:solidFill>
              </a:defRPr>
            </a:lvl1pPr>
          </a:lstStyle>
          <a:p>
            <a:pPr rtl="0"/>
            <a:r>
              <a:rPr lang="ja-JP" altLang="en-US" noProof="0"/>
              <a:t>マスター タイトルの書式設定</a:t>
            </a:r>
          </a:p>
        </p:txBody>
      </p:sp>
      <p:sp>
        <p:nvSpPr>
          <p:cNvPr id="3" name="サブタイトル 2">
            <a:extLst>
              <a:ext uri="{FF2B5EF4-FFF2-40B4-BE49-F238E27FC236}">
                <a16:creationId xmlns:a16="http://schemas.microsoft.com/office/drawing/2014/main" id="{55457758-A125-4CEA-A3D5-CBD010417BD2}"/>
              </a:ext>
            </a:extLst>
          </p:cNvPr>
          <p:cNvSpPr>
            <a:spLocks noGrp="1"/>
          </p:cNvSpPr>
          <p:nvPr>
            <p:ph type="subTitle" idx="1"/>
          </p:nvPr>
        </p:nvSpPr>
        <p:spPr>
          <a:xfrm>
            <a:off x="6416041" y="5586890"/>
            <a:ext cx="4941770" cy="396660"/>
          </a:xfrm>
        </p:spPr>
        <p:txBody>
          <a:bodyPr rtlCol="0">
            <a:normAutofit/>
          </a:bodyPr>
          <a:lstStyle>
            <a:lvl1pPr marL="0" indent="0" algn="l">
              <a:lnSpc>
                <a:spcPct val="100000"/>
              </a:lnSpc>
              <a:buNone/>
              <a:defRPr sz="16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p>
        </p:txBody>
      </p:sp>
      <p:pic>
        <p:nvPicPr>
          <p:cNvPr id="8" name="グラフィック 7">
            <a:extLst>
              <a:ext uri="{FF2B5EF4-FFF2-40B4-BE49-F238E27FC236}">
                <a16:creationId xmlns:a16="http://schemas.microsoft.com/office/drawing/2014/main" id="{A04F1E16-9A84-4D0E-9706-79C396AF6A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913108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市場の比較">
    <p:bg>
      <p:bgPr>
        <a:solidFill>
          <a:schemeClr val="accent2"/>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CF3B5C-31C4-46BA-9FAD-72DF917A84DA}"/>
              </a:ext>
            </a:extLst>
          </p:cNvPr>
          <p:cNvSpPr>
            <a:spLocks noGrp="1"/>
          </p:cNvSpPr>
          <p:nvPr>
            <p:ph type="title"/>
          </p:nvPr>
        </p:nvSpPr>
        <p:spPr>
          <a:xfrm>
            <a:off x="1885156" y="892177"/>
            <a:ext cx="8421688" cy="1325563"/>
          </a:xfrm>
        </p:spPr>
        <p:txBody>
          <a:bodyPr rtlCol="0">
            <a:normAutofit/>
          </a:bodyPr>
          <a:lstStyle>
            <a:lvl1pPr algn="ctr">
              <a:defRPr lang="en-US" sz="2800" kern="1200" cap="all"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rtl="0"/>
            <a:r>
              <a:rPr lang="ja-JP" altLang="en-US" noProof="0"/>
              <a:t>マスター タイトルの書式設定</a:t>
            </a:r>
          </a:p>
        </p:txBody>
      </p:sp>
      <p:sp>
        <p:nvSpPr>
          <p:cNvPr id="3" name="テキスト プレースホルダー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063855" y="3064615"/>
            <a:ext cx="1240971" cy="823912"/>
          </a:xfrm>
        </p:spPr>
        <p:txBody>
          <a:bodyPr rtlCol="0" anchor="ctr">
            <a:noAutofit/>
          </a:bodyPr>
          <a:lstStyle>
            <a:lvl1pPr marL="0" indent="0" algn="ctr">
              <a:buNone/>
              <a:defRPr lang="en-US" sz="4000" kern="1200" cap="all"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ltLang="ja-JP" noProof="0"/>
              <a:t>#</a:t>
            </a:r>
          </a:p>
        </p:txBody>
      </p:sp>
      <p:sp>
        <p:nvSpPr>
          <p:cNvPr id="23" name="テキスト プレースホルダー 2">
            <a:extLst>
              <a:ext uri="{FF2B5EF4-FFF2-40B4-BE49-F238E27FC236}">
                <a16:creationId xmlns:a16="http://schemas.microsoft.com/office/drawing/2014/main" id="{A066E2EA-C6EA-4A02-818E-33BD582D92E7}"/>
              </a:ext>
            </a:extLst>
          </p:cNvPr>
          <p:cNvSpPr>
            <a:spLocks noGrp="1"/>
          </p:cNvSpPr>
          <p:nvPr>
            <p:ph type="body" idx="15" hasCustomPrompt="1"/>
          </p:nvPr>
        </p:nvSpPr>
        <p:spPr>
          <a:xfrm>
            <a:off x="5475514" y="3064615"/>
            <a:ext cx="1240971" cy="823912"/>
          </a:xfrm>
        </p:spPr>
        <p:txBody>
          <a:bodyPr rtlCol="0" anchor="ctr">
            <a:noAutofit/>
          </a:bodyPr>
          <a:lstStyle>
            <a:lvl1pPr marL="0" indent="0" algn="ctr">
              <a:buNone/>
              <a:defRPr lang="en-US" sz="4000" kern="1200" cap="all"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ltLang="ja-JP" noProof="0"/>
              <a:t>#</a:t>
            </a:r>
          </a:p>
        </p:txBody>
      </p:sp>
      <p:sp>
        <p:nvSpPr>
          <p:cNvPr id="24" name="テキスト プレースホルダー 2">
            <a:extLst>
              <a:ext uri="{FF2B5EF4-FFF2-40B4-BE49-F238E27FC236}">
                <a16:creationId xmlns:a16="http://schemas.microsoft.com/office/drawing/2014/main" id="{97B9C3B0-3522-407C-B662-631E19ECC95F}"/>
              </a:ext>
            </a:extLst>
          </p:cNvPr>
          <p:cNvSpPr>
            <a:spLocks noGrp="1"/>
          </p:cNvSpPr>
          <p:nvPr>
            <p:ph type="body" idx="16" hasCustomPrompt="1"/>
          </p:nvPr>
        </p:nvSpPr>
        <p:spPr>
          <a:xfrm>
            <a:off x="8887174" y="3064615"/>
            <a:ext cx="1240971" cy="823912"/>
          </a:xfrm>
        </p:spPr>
        <p:txBody>
          <a:bodyPr rtlCol="0" anchor="ctr">
            <a:noAutofit/>
          </a:bodyPr>
          <a:lstStyle>
            <a:lvl1pPr marL="0" indent="0" algn="ctr">
              <a:buNone/>
              <a:defRPr lang="en-US" sz="4000" kern="1200" cap="all"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ltLang="ja-JP" noProof="0"/>
              <a:t>#</a:t>
            </a:r>
          </a:p>
        </p:txBody>
      </p:sp>
      <p:sp>
        <p:nvSpPr>
          <p:cNvPr id="4" name="コンテンツ プレースホルダー 3">
            <a:extLst>
              <a:ext uri="{FF2B5EF4-FFF2-40B4-BE49-F238E27FC236}">
                <a16:creationId xmlns:a16="http://schemas.microsoft.com/office/drawing/2014/main" id="{AC9B20CF-6B91-4562-B799-0ABDAEBC0D2A}"/>
              </a:ext>
            </a:extLst>
          </p:cNvPr>
          <p:cNvSpPr>
            <a:spLocks noGrp="1"/>
          </p:cNvSpPr>
          <p:nvPr>
            <p:ph sz="half" idx="2" hasCustomPrompt="1"/>
          </p:nvPr>
        </p:nvSpPr>
        <p:spPr>
          <a:xfrm>
            <a:off x="1129698" y="4824188"/>
            <a:ext cx="3124093" cy="462927"/>
          </a:xfrm>
        </p:spPr>
        <p:txBody>
          <a:bodyPr rtlCol="0">
            <a:noAutofit/>
          </a:bodyPr>
          <a:lstStyle>
            <a:lvl1pPr marL="0" indent="0" algn="ctr">
              <a:lnSpc>
                <a:spcPct val="100000"/>
              </a:lnSpc>
              <a:buNone/>
              <a:defRPr sz="2000" cap="all" spc="50" baseline="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rtl="0"/>
            <a:r>
              <a:rPr lang="ja-JP" altLang="en-US" noProof="0"/>
              <a:t>クリックして編集</a:t>
            </a:r>
          </a:p>
        </p:txBody>
      </p:sp>
      <p:sp>
        <p:nvSpPr>
          <p:cNvPr id="6" name="コンテンツ プレースホルダー 5">
            <a:extLst>
              <a:ext uri="{FF2B5EF4-FFF2-40B4-BE49-F238E27FC236}">
                <a16:creationId xmlns:a16="http://schemas.microsoft.com/office/drawing/2014/main" id="{B36EE64B-44BF-4634-97BC-5ED74C6DF280}"/>
              </a:ext>
            </a:extLst>
          </p:cNvPr>
          <p:cNvSpPr>
            <a:spLocks noGrp="1"/>
          </p:cNvSpPr>
          <p:nvPr>
            <p:ph sz="quarter" idx="4" hasCustomPrompt="1"/>
          </p:nvPr>
        </p:nvSpPr>
        <p:spPr>
          <a:xfrm>
            <a:off x="4526261" y="4824188"/>
            <a:ext cx="3139479" cy="462927"/>
          </a:xfrm>
        </p:spPr>
        <p:txBody>
          <a:bodyPr rtlCol="0">
            <a:normAutofit/>
          </a:bodyPr>
          <a:lstStyle>
            <a:lvl1pPr marL="0" indent="0" algn="ctr">
              <a:lnSpc>
                <a:spcPct val="100000"/>
              </a:lnSpc>
              <a:buNone/>
              <a:defRPr sz="2000" cap="all" spc="50" baseline="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lnSpc>
                <a:spcPct val="100000"/>
              </a:lnSpc>
              <a:buNone/>
              <a:defRPr sz="2000" cap="all"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rtl="0"/>
            <a:r>
              <a:rPr lang="ja-JP" altLang="en-US" noProof="0"/>
              <a:t>クリックして編集</a:t>
            </a:r>
          </a:p>
        </p:txBody>
      </p:sp>
      <p:sp>
        <p:nvSpPr>
          <p:cNvPr id="22" name="コンテンツ プレースホルダー 3">
            <a:extLst>
              <a:ext uri="{FF2B5EF4-FFF2-40B4-BE49-F238E27FC236}">
                <a16:creationId xmlns:a16="http://schemas.microsoft.com/office/drawing/2014/main" id="{C464A9BD-B815-4632-8F54-6EB70E48BAFF}"/>
              </a:ext>
            </a:extLst>
          </p:cNvPr>
          <p:cNvSpPr>
            <a:spLocks noGrp="1"/>
          </p:cNvSpPr>
          <p:nvPr>
            <p:ph sz="half" idx="14" hasCustomPrompt="1"/>
          </p:nvPr>
        </p:nvSpPr>
        <p:spPr>
          <a:xfrm>
            <a:off x="7938210" y="4824188"/>
            <a:ext cx="3124093" cy="462927"/>
          </a:xfrm>
        </p:spPr>
        <p:txBody>
          <a:bodyPr rtlCol="0">
            <a:noAutofit/>
          </a:bodyPr>
          <a:lstStyle>
            <a:lvl1pPr marL="0" indent="0" algn="ctr">
              <a:lnSpc>
                <a:spcPct val="100000"/>
              </a:lnSpc>
              <a:buNone/>
              <a:defRPr sz="2000" cap="all" spc="50" baseline="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rtl="0"/>
            <a:r>
              <a:rPr lang="ja-JP" altLang="en-US" noProof="0"/>
              <a:t>クリックして編集する</a:t>
            </a:r>
          </a:p>
        </p:txBody>
      </p:sp>
      <p:pic>
        <p:nvPicPr>
          <p:cNvPr id="11" name="グラフィック 10">
            <a:extLst>
              <a:ext uri="{FF2B5EF4-FFF2-40B4-BE49-F238E27FC236}">
                <a16:creationId xmlns:a16="http://schemas.microsoft.com/office/drawing/2014/main" id="{B38B0D13-BD5F-460B-B337-F4A9342026D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5141" y="2358007"/>
            <a:ext cx="2438400" cy="2019300"/>
          </a:xfrm>
          <a:prstGeom prst="rect">
            <a:avLst/>
          </a:prstGeom>
        </p:spPr>
      </p:pic>
      <p:pic>
        <p:nvPicPr>
          <p:cNvPr id="13" name="グラフィック 12">
            <a:extLst>
              <a:ext uri="{FF2B5EF4-FFF2-40B4-BE49-F238E27FC236}">
                <a16:creationId xmlns:a16="http://schemas.microsoft.com/office/drawing/2014/main" id="{BE72876B-D3DA-4462-9E24-3354D8D02A27}"/>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000625" y="2531837"/>
            <a:ext cx="2190750" cy="1943100"/>
          </a:xfrm>
          <a:prstGeom prst="rect">
            <a:avLst/>
          </a:prstGeom>
        </p:spPr>
      </p:pic>
      <p:pic>
        <p:nvPicPr>
          <p:cNvPr id="15" name="グラフィック 14">
            <a:extLst>
              <a:ext uri="{FF2B5EF4-FFF2-40B4-BE49-F238E27FC236}">
                <a16:creationId xmlns:a16="http://schemas.microsoft.com/office/drawing/2014/main" id="{14A539B6-6E3F-41BA-ACE2-76E8BB651636}"/>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345608" y="2421056"/>
            <a:ext cx="2324100" cy="2057400"/>
          </a:xfrm>
          <a:prstGeom prst="rect">
            <a:avLst/>
          </a:prstGeom>
        </p:spPr>
      </p:pic>
      <p:sp>
        <p:nvSpPr>
          <p:cNvPr id="25" name="コンテンツ プレースホルダー 3">
            <a:extLst>
              <a:ext uri="{FF2B5EF4-FFF2-40B4-BE49-F238E27FC236}">
                <a16:creationId xmlns:a16="http://schemas.microsoft.com/office/drawing/2014/main" id="{82D8880F-3EAC-45C9-91F2-19A193791A18}"/>
              </a:ext>
            </a:extLst>
          </p:cNvPr>
          <p:cNvSpPr>
            <a:spLocks noGrp="1"/>
          </p:cNvSpPr>
          <p:nvPr>
            <p:ph sz="half" idx="17" hasCustomPrompt="1"/>
          </p:nvPr>
        </p:nvSpPr>
        <p:spPr>
          <a:xfrm>
            <a:off x="1129698" y="5280763"/>
            <a:ext cx="3124093" cy="462927"/>
          </a:xfrm>
        </p:spPr>
        <p:txBody>
          <a:bodyPr rtlCol="0">
            <a:normAutofit/>
          </a:bodyPr>
          <a:lstStyle>
            <a:lvl1pPr marL="0" indent="0" algn="ctr">
              <a:lnSpc>
                <a:spcPct val="100000"/>
              </a:lnSpc>
              <a:buNone/>
              <a:defRPr sz="1400" cap="none" spc="50" baseline="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rtl="0"/>
            <a:r>
              <a:rPr lang="ja-JP" altLang="en-US" noProof="0"/>
              <a:t>クリックしてマスター テキストのスタイルを編集</a:t>
            </a:r>
          </a:p>
        </p:txBody>
      </p:sp>
      <p:sp>
        <p:nvSpPr>
          <p:cNvPr id="26" name="コンテンツ プレースホルダー 5">
            <a:extLst>
              <a:ext uri="{FF2B5EF4-FFF2-40B4-BE49-F238E27FC236}">
                <a16:creationId xmlns:a16="http://schemas.microsoft.com/office/drawing/2014/main" id="{9019518E-E850-403D-A5B5-4B53F8C4A56B}"/>
              </a:ext>
            </a:extLst>
          </p:cNvPr>
          <p:cNvSpPr>
            <a:spLocks noGrp="1"/>
          </p:cNvSpPr>
          <p:nvPr>
            <p:ph sz="quarter" idx="18" hasCustomPrompt="1"/>
          </p:nvPr>
        </p:nvSpPr>
        <p:spPr>
          <a:xfrm>
            <a:off x="4526261" y="5280763"/>
            <a:ext cx="3139479" cy="462927"/>
          </a:xfrm>
        </p:spPr>
        <p:txBody>
          <a:bodyPr rtlCol="0">
            <a:normAutofit/>
          </a:bodyPr>
          <a:lstStyle>
            <a:lvl1pPr marL="0" indent="0" algn="ctr">
              <a:lnSpc>
                <a:spcPct val="100000"/>
              </a:lnSpc>
              <a:buNone/>
              <a:defRPr sz="1400" cap="none" spc="50" baseline="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lgn="ctr">
              <a:lnSpc>
                <a:spcPct val="100000"/>
              </a:lnSpc>
              <a:buNone/>
              <a:defRPr sz="1400" cap="none" spc="50" baseline="0">
                <a:solidFill>
                  <a:schemeClr val="tx1">
                    <a:lumMod val="75000"/>
                    <a:lumOff val="25000"/>
                  </a:schemeClr>
                </a:solidFill>
                <a:latin typeface="Meiryo UI" panose="020B0604030504040204" pitchFamily="50" charset="-128"/>
                <a:ea typeface="Meiryo UI" panose="020B0604030504040204" pitchFamily="50" charset="-128"/>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rtl="0"/>
            <a:r>
              <a:rPr lang="ja-JP" altLang="en-US" noProof="0"/>
              <a:t>クリックしてマスター テキストのスタイルを編集</a:t>
            </a:r>
          </a:p>
          <a:p>
            <a:pPr lvl="1" rtl="0"/>
            <a:endParaRPr lang="ja-JP" altLang="en-US" noProof="0"/>
          </a:p>
        </p:txBody>
      </p:sp>
      <p:sp>
        <p:nvSpPr>
          <p:cNvPr id="27" name="コンテンツ プレースホルダー 3">
            <a:extLst>
              <a:ext uri="{FF2B5EF4-FFF2-40B4-BE49-F238E27FC236}">
                <a16:creationId xmlns:a16="http://schemas.microsoft.com/office/drawing/2014/main" id="{A8058154-45E5-403E-B714-AC85774F391F}"/>
              </a:ext>
            </a:extLst>
          </p:cNvPr>
          <p:cNvSpPr>
            <a:spLocks noGrp="1"/>
          </p:cNvSpPr>
          <p:nvPr>
            <p:ph sz="half" idx="19" hasCustomPrompt="1"/>
          </p:nvPr>
        </p:nvSpPr>
        <p:spPr>
          <a:xfrm>
            <a:off x="7938210" y="5280763"/>
            <a:ext cx="3124093" cy="462927"/>
          </a:xfrm>
        </p:spPr>
        <p:txBody>
          <a:bodyPr rtlCol="0">
            <a:normAutofit/>
          </a:bodyPr>
          <a:lstStyle>
            <a:lvl1pPr marL="0" indent="0" algn="ctr">
              <a:lnSpc>
                <a:spcPct val="100000"/>
              </a:lnSpc>
              <a:buNone/>
              <a:defRPr sz="1400" cap="none" spc="50" baseline="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rtl="0"/>
            <a:r>
              <a:rPr lang="ja-JP" altLang="en-US" noProof="0"/>
              <a:t>クリックしてマスター テキストのスタイルを編集</a:t>
            </a:r>
          </a:p>
        </p:txBody>
      </p:sp>
      <p:sp>
        <p:nvSpPr>
          <p:cNvPr id="7" name="日付プレースホルダー 6">
            <a:extLst>
              <a:ext uri="{FF2B5EF4-FFF2-40B4-BE49-F238E27FC236}">
                <a16:creationId xmlns:a16="http://schemas.microsoft.com/office/drawing/2014/main" id="{F255C16C-AA88-4BBF-8040-11ECFED618E0}"/>
              </a:ext>
            </a:extLst>
          </p:cNvPr>
          <p:cNvSpPr>
            <a:spLocks noGrp="1"/>
          </p:cNvSpPr>
          <p:nvPr>
            <p:ph type="dt" sz="half" idx="10"/>
          </p:nvPr>
        </p:nvSpPr>
        <p:spPr/>
        <p:txBody>
          <a:bodyPr rtlCol="0"/>
          <a:lstStyle>
            <a:lvl1pPr>
              <a:defRPr sz="900">
                <a:latin typeface="Meiryo UI" panose="020B0604030504040204" pitchFamily="50" charset="-128"/>
                <a:ea typeface="Meiryo UI" panose="020B0604030504040204" pitchFamily="50" charset="-128"/>
              </a:defRPr>
            </a:lvl1pPr>
          </a:lstStyle>
          <a:p>
            <a:endParaRPr lang="ja-JP" altLang="en-US"/>
          </a:p>
        </p:txBody>
      </p:sp>
      <p:sp>
        <p:nvSpPr>
          <p:cNvPr id="8" name="フッター プレースホルダー 7">
            <a:extLst>
              <a:ext uri="{FF2B5EF4-FFF2-40B4-BE49-F238E27FC236}">
                <a16:creationId xmlns:a16="http://schemas.microsoft.com/office/drawing/2014/main" id="{CBE560E3-F935-488F-8F0E-191D7B6B54B8}"/>
              </a:ext>
            </a:extLst>
          </p:cNvPr>
          <p:cNvSpPr>
            <a:spLocks noGrp="1"/>
          </p:cNvSpPr>
          <p:nvPr>
            <p:ph type="ftr" sz="quarter" idx="11"/>
          </p:nvPr>
        </p:nvSpPr>
        <p:spPr/>
        <p:txBody>
          <a:bodyPr rtlCol="0"/>
          <a:lstStyle>
            <a:lvl1pPr>
              <a:defRPr sz="900">
                <a:latin typeface="Meiryo UI" panose="020B0604030504040204" pitchFamily="50" charset="-128"/>
                <a:ea typeface="Meiryo UI" panose="020B0604030504040204" pitchFamily="50" charset="-128"/>
              </a:defRPr>
            </a:lvl1pPr>
          </a:lstStyle>
          <a:p>
            <a:endParaRPr lang="ja-JP" altLang="en-US"/>
          </a:p>
        </p:txBody>
      </p:sp>
      <p:sp>
        <p:nvSpPr>
          <p:cNvPr id="9" name="スライド番号プレースホルダー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rtlCol="0"/>
          <a:lstStyle>
            <a:lvl1pPr>
              <a:defRPr sz="900">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spTree>
    <p:extLst>
      <p:ext uri="{BB962C8B-B14F-4D97-AF65-F5344CB8AC3E}">
        <p14:creationId xmlns:p14="http://schemas.microsoft.com/office/powerpoint/2010/main" val="144261931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2 段組">
    <p:bg>
      <p:bgPr>
        <a:solidFill>
          <a:schemeClr val="accent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CF3B5C-31C4-46BA-9FAD-72DF917A84DA}"/>
              </a:ext>
            </a:extLst>
          </p:cNvPr>
          <p:cNvSpPr>
            <a:spLocks noGrp="1"/>
          </p:cNvSpPr>
          <p:nvPr>
            <p:ph type="title"/>
          </p:nvPr>
        </p:nvSpPr>
        <p:spPr>
          <a:xfrm>
            <a:off x="2933700" y="892177"/>
            <a:ext cx="8421688" cy="1325563"/>
          </a:xfrm>
        </p:spPr>
        <p:txBody>
          <a:bodyPr rtlCol="0">
            <a:normAutofit/>
          </a:bodyPr>
          <a:lstStyle>
            <a:lvl1pPr>
              <a:defRPr lang="en-US" sz="2800" kern="1200"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rtl="0"/>
            <a:r>
              <a:rPr lang="ja-JP" altLang="en-US" noProof="0"/>
              <a:t>マスター タイトルの書式設定</a:t>
            </a:r>
          </a:p>
        </p:txBody>
      </p:sp>
      <p:sp>
        <p:nvSpPr>
          <p:cNvPr id="3" name="テキスト プレースホルダー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76936"/>
            <a:ext cx="3924300" cy="823912"/>
          </a:xfrm>
        </p:spPr>
        <p:txBody>
          <a:bodyPr rtlCol="0" anchor="b">
            <a:noAutofit/>
          </a:bodyPr>
          <a:lstStyle>
            <a:lvl1pPr marL="0" indent="0">
              <a:buNone/>
              <a:defRPr lang="en-US" sz="2000" kern="1200"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クリックしてマスター テキストを編集</a:t>
            </a:r>
          </a:p>
        </p:txBody>
      </p:sp>
      <p:sp>
        <p:nvSpPr>
          <p:cNvPr id="4" name="コンテンツ プレースホルダー 3">
            <a:extLst>
              <a:ext uri="{FF2B5EF4-FFF2-40B4-BE49-F238E27FC236}">
                <a16:creationId xmlns:a16="http://schemas.microsoft.com/office/drawing/2014/main" id="{AC9B20CF-6B91-4562-B799-0ABDAEBC0D2A}"/>
              </a:ext>
            </a:extLst>
          </p:cNvPr>
          <p:cNvSpPr>
            <a:spLocks noGrp="1"/>
          </p:cNvSpPr>
          <p:nvPr>
            <p:ph sz="half" idx="2" hasCustomPrompt="1"/>
          </p:nvPr>
        </p:nvSpPr>
        <p:spPr>
          <a:xfrm>
            <a:off x="2933700" y="3834606"/>
            <a:ext cx="3924300" cy="1997867"/>
          </a:xfrm>
        </p:spPr>
        <p:txBody>
          <a:bodyPr rtlCol="0">
            <a:normAutofit/>
          </a:bodyPr>
          <a:lstStyle>
            <a:lvl1pPr marL="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2pPr>
            <a:lvl3pPr marL="9144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3pPr>
            <a:lvl4pPr marL="13716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4pPr>
            <a:lvl5pPr marL="18288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5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5" name="テキスト プレースホルダー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76936"/>
            <a:ext cx="3943627" cy="823912"/>
          </a:xfrm>
        </p:spPr>
        <p:txBody>
          <a:bodyPr rtlCol="0" anchor="b">
            <a:noAutofit/>
          </a:bodyPr>
          <a:lstStyle>
            <a:lvl1pPr marL="0" indent="0">
              <a:buNone/>
              <a:defRPr lang="en-US" sz="2000" kern="1200"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ja-JP" altLang="en-US" noProof="0"/>
              <a:t>クリックしてマスター テキストを編集</a:t>
            </a:r>
          </a:p>
        </p:txBody>
      </p:sp>
      <p:sp>
        <p:nvSpPr>
          <p:cNvPr id="6" name="コンテンツ プレースホルダー 5">
            <a:extLst>
              <a:ext uri="{FF2B5EF4-FFF2-40B4-BE49-F238E27FC236}">
                <a16:creationId xmlns:a16="http://schemas.microsoft.com/office/drawing/2014/main" id="{B36EE64B-44BF-4634-97BC-5ED74C6DF280}"/>
              </a:ext>
            </a:extLst>
          </p:cNvPr>
          <p:cNvSpPr>
            <a:spLocks noGrp="1"/>
          </p:cNvSpPr>
          <p:nvPr>
            <p:ph sz="quarter" idx="4" hasCustomPrompt="1"/>
          </p:nvPr>
        </p:nvSpPr>
        <p:spPr>
          <a:xfrm>
            <a:off x="7410173" y="3834606"/>
            <a:ext cx="3943627" cy="1997867"/>
          </a:xfrm>
        </p:spPr>
        <p:txBody>
          <a:bodyPr rtlCol="0">
            <a:normAutofit/>
          </a:bodyPr>
          <a:lstStyle>
            <a:lvl1pPr marL="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2pPr>
            <a:lvl3pPr marL="9144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3pPr>
            <a:lvl4pPr marL="13716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4pPr>
            <a:lvl5pPr marL="18288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5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7" name="日付プレースホルダー 6">
            <a:extLst>
              <a:ext uri="{FF2B5EF4-FFF2-40B4-BE49-F238E27FC236}">
                <a16:creationId xmlns:a16="http://schemas.microsoft.com/office/drawing/2014/main" id="{F255C16C-AA88-4BBF-8040-11ECFED618E0}"/>
              </a:ext>
            </a:extLst>
          </p:cNvPr>
          <p:cNvSpPr>
            <a:spLocks noGrp="1"/>
          </p:cNvSpPr>
          <p:nvPr>
            <p:ph type="dt" sz="half" idx="10"/>
          </p:nvPr>
        </p:nvSpPr>
        <p:spPr/>
        <p:txBody>
          <a:bodyPr rtlCol="0"/>
          <a:lstStyle>
            <a:lvl1pPr>
              <a:defRPr sz="900">
                <a:latin typeface="Meiryo UI" panose="020B0604030504040204" pitchFamily="50" charset="-128"/>
                <a:ea typeface="Meiryo UI" panose="020B0604030504040204" pitchFamily="50" charset="-128"/>
              </a:defRPr>
            </a:lvl1pPr>
          </a:lstStyle>
          <a:p>
            <a:endParaRPr lang="ja-JP" altLang="en-US"/>
          </a:p>
        </p:txBody>
      </p:sp>
      <p:sp>
        <p:nvSpPr>
          <p:cNvPr id="8" name="フッター プレースホルダー 7">
            <a:extLst>
              <a:ext uri="{FF2B5EF4-FFF2-40B4-BE49-F238E27FC236}">
                <a16:creationId xmlns:a16="http://schemas.microsoft.com/office/drawing/2014/main" id="{CBE560E3-F935-488F-8F0E-191D7B6B54B8}"/>
              </a:ext>
            </a:extLst>
          </p:cNvPr>
          <p:cNvSpPr>
            <a:spLocks noGrp="1"/>
          </p:cNvSpPr>
          <p:nvPr>
            <p:ph type="ftr" sz="quarter" idx="11"/>
          </p:nvPr>
        </p:nvSpPr>
        <p:spPr/>
        <p:txBody>
          <a:bodyPr rtlCol="0"/>
          <a:lstStyle>
            <a:lvl1pPr>
              <a:defRPr sz="900">
                <a:latin typeface="Meiryo UI" panose="020B0604030504040204" pitchFamily="50" charset="-128"/>
                <a:ea typeface="Meiryo UI" panose="020B0604030504040204" pitchFamily="50" charset="-128"/>
              </a:defRPr>
            </a:lvl1pPr>
          </a:lstStyle>
          <a:p>
            <a:endParaRPr lang="ja-JP" altLang="en-US"/>
          </a:p>
        </p:txBody>
      </p:sp>
      <p:sp>
        <p:nvSpPr>
          <p:cNvPr id="9" name="スライド番号プレースホルダー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rtlCol="0"/>
          <a:lstStyle>
            <a:lvl1pPr>
              <a:defRPr sz="900">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pic>
        <p:nvPicPr>
          <p:cNvPr id="11" name="グラフィック 10">
            <a:extLst>
              <a:ext uri="{FF2B5EF4-FFF2-40B4-BE49-F238E27FC236}">
                <a16:creationId xmlns:a16="http://schemas.microsoft.com/office/drawing/2014/main" id="{EE24E1DB-1F20-4C28-8069-D9219D1F8BB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368030" cy="3912394"/>
          </a:xfrm>
          <a:prstGeom prst="rect">
            <a:avLst/>
          </a:prstGeom>
        </p:spPr>
      </p:pic>
    </p:spTree>
    <p:extLst>
      <p:ext uri="{BB962C8B-B14F-4D97-AF65-F5344CB8AC3E}">
        <p14:creationId xmlns:p14="http://schemas.microsoft.com/office/powerpoint/2010/main" val="3021740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コンテンツ">
    <p:spTree>
      <p:nvGrpSpPr>
        <p:cNvPr id="1" name=""/>
        <p:cNvGrpSpPr/>
        <p:nvPr/>
      </p:nvGrpSpPr>
      <p:grpSpPr>
        <a:xfrm>
          <a:off x="0" y="0"/>
          <a:ext cx="0" cy="0"/>
          <a:chOff x="0" y="0"/>
          <a:chExt cx="0" cy="0"/>
        </a:xfrm>
      </p:grpSpPr>
      <p:pic>
        <p:nvPicPr>
          <p:cNvPr id="14" name="グラフィック 13">
            <a:extLst>
              <a:ext uri="{FF2B5EF4-FFF2-40B4-BE49-F238E27FC236}">
                <a16:creationId xmlns:a16="http://schemas.microsoft.com/office/drawing/2014/main" id="{AE202E03-5C65-4305-B969-65220AD41002}"/>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41825" b="23071"/>
          <a:stretch/>
        </p:blipFill>
        <p:spPr>
          <a:xfrm flipH="1">
            <a:off x="0" y="0"/>
            <a:ext cx="5441888" cy="6858000"/>
          </a:xfrm>
          <a:custGeom>
            <a:avLst/>
            <a:gdLst>
              <a:gd name="connsiteX0" fmla="*/ 5441888 w 5441888"/>
              <a:gd name="connsiteY0" fmla="*/ 0 h 6858000"/>
              <a:gd name="connsiteX1" fmla="*/ 0 w 5441888"/>
              <a:gd name="connsiteY1" fmla="*/ 0 h 6858000"/>
              <a:gd name="connsiteX2" fmla="*/ 0 w 5441888"/>
              <a:gd name="connsiteY2" fmla="*/ 6858000 h 6858000"/>
              <a:gd name="connsiteX3" fmla="*/ 5441888 w 54418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441888" h="6858000">
                <a:moveTo>
                  <a:pt x="5441888" y="0"/>
                </a:moveTo>
                <a:lnTo>
                  <a:pt x="0" y="0"/>
                </a:lnTo>
                <a:lnTo>
                  <a:pt x="0" y="6858000"/>
                </a:lnTo>
                <a:lnTo>
                  <a:pt x="5441888" y="6858000"/>
                </a:lnTo>
                <a:close/>
              </a:path>
            </a:pathLst>
          </a:custGeom>
        </p:spPr>
      </p:pic>
      <p:sp>
        <p:nvSpPr>
          <p:cNvPr id="19" name="タイトル 1">
            <a:extLst>
              <a:ext uri="{FF2B5EF4-FFF2-40B4-BE49-F238E27FC236}">
                <a16:creationId xmlns:a16="http://schemas.microsoft.com/office/drawing/2014/main" id="{1E1C8C6D-0530-475B-A7F7-0E00C33ACFEB}"/>
              </a:ext>
            </a:extLst>
          </p:cNvPr>
          <p:cNvSpPr>
            <a:spLocks noGrp="1"/>
          </p:cNvSpPr>
          <p:nvPr>
            <p:ph type="title" hasCustomPrompt="1"/>
          </p:nvPr>
        </p:nvSpPr>
        <p:spPr>
          <a:xfrm>
            <a:off x="5920169" y="1152771"/>
            <a:ext cx="5431971" cy="846301"/>
          </a:xfrm>
        </p:spPr>
        <p:txBody>
          <a:bodyPr rtlCol="0" anchor="t">
            <a:normAutofit/>
          </a:bodyPr>
          <a:lstStyle>
            <a:lvl1pPr>
              <a:defRPr lang="en-US" sz="2800" kern="1200" cap="all"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rtl="0"/>
            <a:r>
              <a:rPr lang="ja-JP" altLang="en-US" noProof="0"/>
              <a:t>クリックしてマスター タイトルのスタイルを編集</a:t>
            </a:r>
          </a:p>
        </p:txBody>
      </p:sp>
      <p:sp>
        <p:nvSpPr>
          <p:cNvPr id="20" name="テキスト プレースホルダー 15">
            <a:extLst>
              <a:ext uri="{FF2B5EF4-FFF2-40B4-BE49-F238E27FC236}">
                <a16:creationId xmlns:a16="http://schemas.microsoft.com/office/drawing/2014/main" id="{3D2778A3-7084-4333-8349-03B1FEB5FE75}"/>
              </a:ext>
            </a:extLst>
          </p:cNvPr>
          <p:cNvSpPr>
            <a:spLocks noGrp="1"/>
          </p:cNvSpPr>
          <p:nvPr>
            <p:ph type="body" sz="quarter" idx="13" hasCustomPrompt="1"/>
          </p:nvPr>
        </p:nvSpPr>
        <p:spPr>
          <a:xfrm>
            <a:off x="5922254" y="2469515"/>
            <a:ext cx="5433204" cy="365125"/>
          </a:xfrm>
        </p:spPr>
        <p:txBody>
          <a:bodyPr rtlCol="0">
            <a:normAutofit/>
          </a:bodyPr>
          <a:lstStyle>
            <a:lvl1pPr marL="0" indent="0">
              <a:buNone/>
              <a:defRPr lang="en-US" sz="2000" kern="1200" cap="all"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lvl="0" rtl="0"/>
            <a:r>
              <a:rPr lang="ja-JP" altLang="en-US" noProof="0"/>
              <a:t>クリックしてサブタイトルを追加</a:t>
            </a:r>
          </a:p>
        </p:txBody>
      </p:sp>
      <p:sp>
        <p:nvSpPr>
          <p:cNvPr id="25" name="テキスト プレースホルダー 18">
            <a:extLst>
              <a:ext uri="{FF2B5EF4-FFF2-40B4-BE49-F238E27FC236}">
                <a16:creationId xmlns:a16="http://schemas.microsoft.com/office/drawing/2014/main" id="{70ED2545-F96B-400C-B6F4-F1D2D83B7243}"/>
              </a:ext>
            </a:extLst>
          </p:cNvPr>
          <p:cNvSpPr>
            <a:spLocks noGrp="1"/>
          </p:cNvSpPr>
          <p:nvPr>
            <p:ph type="body" sz="quarter" idx="15" hasCustomPrompt="1"/>
          </p:nvPr>
        </p:nvSpPr>
        <p:spPr>
          <a:xfrm>
            <a:off x="5921828" y="2798940"/>
            <a:ext cx="5431971" cy="557950"/>
          </a:xfrm>
        </p:spPr>
        <p:txBody>
          <a:bodyPr rtlCol="0">
            <a:normAutofit/>
          </a:bodyPr>
          <a:lstStyle>
            <a:lvl1pPr marL="0" indent="0">
              <a:lnSpc>
                <a:spcPct val="100000"/>
              </a:lnSpc>
              <a:buFont typeface="Arial" panose="020B0604020202020204" pitchFamily="34" charset="0"/>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クリックしてテキストを追加</a:t>
            </a:r>
          </a:p>
        </p:txBody>
      </p:sp>
      <p:sp>
        <p:nvSpPr>
          <p:cNvPr id="26" name="テキスト プレースホルダー 15">
            <a:extLst>
              <a:ext uri="{FF2B5EF4-FFF2-40B4-BE49-F238E27FC236}">
                <a16:creationId xmlns:a16="http://schemas.microsoft.com/office/drawing/2014/main" id="{4A2FECA2-3808-47DC-84EB-CD3395C2052D}"/>
              </a:ext>
            </a:extLst>
          </p:cNvPr>
          <p:cNvSpPr>
            <a:spLocks noGrp="1"/>
          </p:cNvSpPr>
          <p:nvPr>
            <p:ph type="body" sz="quarter" idx="23" hasCustomPrompt="1"/>
          </p:nvPr>
        </p:nvSpPr>
        <p:spPr>
          <a:xfrm>
            <a:off x="5922254" y="3569311"/>
            <a:ext cx="5433204" cy="365125"/>
          </a:xfrm>
        </p:spPr>
        <p:txBody>
          <a:bodyPr rtlCol="0">
            <a:normAutofit/>
          </a:bodyPr>
          <a:lstStyle>
            <a:lvl1pPr marL="0" indent="0">
              <a:buNone/>
              <a:defRPr lang="en-US" sz="2000" kern="1200" cap="all"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lvl="0" rtl="0"/>
            <a:r>
              <a:rPr lang="ja-JP" altLang="en-US" noProof="0"/>
              <a:t>クリックしてサブタイトルを追加</a:t>
            </a:r>
          </a:p>
        </p:txBody>
      </p:sp>
      <p:sp>
        <p:nvSpPr>
          <p:cNvPr id="27" name="テキスト プレースホルダー 18">
            <a:extLst>
              <a:ext uri="{FF2B5EF4-FFF2-40B4-BE49-F238E27FC236}">
                <a16:creationId xmlns:a16="http://schemas.microsoft.com/office/drawing/2014/main" id="{24393B9A-03C4-45C1-8172-F8B354458A48}"/>
              </a:ext>
            </a:extLst>
          </p:cNvPr>
          <p:cNvSpPr>
            <a:spLocks noGrp="1"/>
          </p:cNvSpPr>
          <p:nvPr>
            <p:ph type="body" sz="quarter" idx="24" hasCustomPrompt="1"/>
          </p:nvPr>
        </p:nvSpPr>
        <p:spPr>
          <a:xfrm>
            <a:off x="5921828" y="3898736"/>
            <a:ext cx="5431971" cy="557950"/>
          </a:xfrm>
        </p:spPr>
        <p:txBody>
          <a:bodyPr rtlCol="0">
            <a:normAutofit/>
          </a:bodyPr>
          <a:lstStyle>
            <a:lvl1pPr marL="0" indent="0">
              <a:lnSpc>
                <a:spcPct val="100000"/>
              </a:lnSpc>
              <a:buFont typeface="Arial" panose="020B0604020202020204" pitchFamily="34" charset="0"/>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クリックしてテキストを追加</a:t>
            </a:r>
          </a:p>
        </p:txBody>
      </p:sp>
      <p:sp>
        <p:nvSpPr>
          <p:cNvPr id="28" name="テキスト プレースホルダー 15">
            <a:extLst>
              <a:ext uri="{FF2B5EF4-FFF2-40B4-BE49-F238E27FC236}">
                <a16:creationId xmlns:a16="http://schemas.microsoft.com/office/drawing/2014/main" id="{18EC24A5-B4A5-4BAB-AE40-30EB69D6EF73}"/>
              </a:ext>
            </a:extLst>
          </p:cNvPr>
          <p:cNvSpPr>
            <a:spLocks noGrp="1"/>
          </p:cNvSpPr>
          <p:nvPr>
            <p:ph type="body" sz="quarter" idx="25" hasCustomPrompt="1"/>
          </p:nvPr>
        </p:nvSpPr>
        <p:spPr>
          <a:xfrm>
            <a:off x="5922254" y="4669107"/>
            <a:ext cx="5433204" cy="365125"/>
          </a:xfrm>
        </p:spPr>
        <p:txBody>
          <a:bodyPr rtlCol="0">
            <a:normAutofit/>
          </a:bodyPr>
          <a:lstStyle>
            <a:lvl1pPr marL="0" indent="0">
              <a:buNone/>
              <a:defRPr lang="en-US" sz="2000" kern="1200" cap="all"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lvl="0" rtl="0"/>
            <a:r>
              <a:rPr lang="ja-JP" altLang="en-US" noProof="0"/>
              <a:t>クリックしてサブタイトルを追加</a:t>
            </a:r>
          </a:p>
        </p:txBody>
      </p:sp>
      <p:sp>
        <p:nvSpPr>
          <p:cNvPr id="29" name="テキスト プレースホルダー 18">
            <a:extLst>
              <a:ext uri="{FF2B5EF4-FFF2-40B4-BE49-F238E27FC236}">
                <a16:creationId xmlns:a16="http://schemas.microsoft.com/office/drawing/2014/main" id="{726F36C0-4E6A-4A10-960D-11D78D044478}"/>
              </a:ext>
            </a:extLst>
          </p:cNvPr>
          <p:cNvSpPr>
            <a:spLocks noGrp="1"/>
          </p:cNvSpPr>
          <p:nvPr>
            <p:ph type="body" sz="quarter" idx="26" hasCustomPrompt="1"/>
          </p:nvPr>
        </p:nvSpPr>
        <p:spPr>
          <a:xfrm>
            <a:off x="5921828" y="4998532"/>
            <a:ext cx="5431971" cy="557950"/>
          </a:xfrm>
        </p:spPr>
        <p:txBody>
          <a:bodyPr rtlCol="0">
            <a:normAutofit/>
          </a:bodyPr>
          <a:lstStyle>
            <a:lvl1pPr marL="0" indent="0">
              <a:lnSpc>
                <a:spcPct val="100000"/>
              </a:lnSpc>
              <a:buFont typeface="Arial" panose="020B0604020202020204" pitchFamily="34" charset="0"/>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クリックしてテキストを追加</a:t>
            </a:r>
          </a:p>
        </p:txBody>
      </p:sp>
      <p:sp>
        <p:nvSpPr>
          <p:cNvPr id="21" name="日付プレースホルダー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rtlCol="0"/>
          <a:lstStyle>
            <a:lvl1pPr>
              <a:defRPr sz="900">
                <a:latin typeface="Meiryo UI" panose="020B0604030504040204" pitchFamily="50" charset="-128"/>
                <a:ea typeface="Meiryo UI" panose="020B0604030504040204" pitchFamily="50" charset="-128"/>
              </a:defRPr>
            </a:lvl1pPr>
          </a:lstStyle>
          <a:p>
            <a:endParaRPr lang="ja-JP" altLang="en-US"/>
          </a:p>
        </p:txBody>
      </p:sp>
      <p:sp>
        <p:nvSpPr>
          <p:cNvPr id="22" name="フッター プレースホルダー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rtlCol="0"/>
          <a:lstStyle>
            <a:lvl1pPr>
              <a:defRPr sz="900">
                <a:latin typeface="Meiryo UI" panose="020B0604030504040204" pitchFamily="50" charset="-128"/>
                <a:ea typeface="Meiryo UI" panose="020B0604030504040204" pitchFamily="50" charset="-128"/>
              </a:defRPr>
            </a:lvl1pPr>
          </a:lstStyle>
          <a:p>
            <a:endParaRPr lang="ja-JP" altLang="en-US"/>
          </a:p>
        </p:txBody>
      </p:sp>
      <p:sp>
        <p:nvSpPr>
          <p:cNvPr id="24" name="スライド番号プレースホルダー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rtlCol="0"/>
          <a:lstStyle>
            <a:lvl1pPr>
              <a:defRPr sz="900">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spTree>
    <p:extLst>
      <p:ext uri="{BB962C8B-B14F-4D97-AF65-F5344CB8AC3E}">
        <p14:creationId xmlns:p14="http://schemas.microsoft.com/office/powerpoint/2010/main" val="2376933483"/>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タイムライン 2">
    <p:spTree>
      <p:nvGrpSpPr>
        <p:cNvPr id="1" name=""/>
        <p:cNvGrpSpPr/>
        <p:nvPr/>
      </p:nvGrpSpPr>
      <p:grpSpPr>
        <a:xfrm>
          <a:off x="0" y="0"/>
          <a:ext cx="0" cy="0"/>
          <a:chOff x="0" y="0"/>
          <a:chExt cx="0" cy="0"/>
        </a:xfrm>
      </p:grpSpPr>
      <p:sp>
        <p:nvSpPr>
          <p:cNvPr id="4" name="長方形 3">
            <a:extLst>
              <a:ext uri="{FF2B5EF4-FFF2-40B4-BE49-F238E27FC236}">
                <a16:creationId xmlns:a16="http://schemas.microsoft.com/office/drawing/2014/main" id="{7D46070C-E825-43D0-99F4-8B4614131131}"/>
              </a:ext>
            </a:extLst>
          </p:cNvPr>
          <p:cNvSpPr/>
          <p:nvPr userDrawn="1"/>
        </p:nvSpPr>
        <p:spPr>
          <a:xfrm>
            <a:off x="0" y="3057683"/>
            <a:ext cx="12191998" cy="2010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A1F8C642-49FB-4E16-A3A0-B2ACBEABFFD6}"/>
              </a:ext>
            </a:extLst>
          </p:cNvPr>
          <p:cNvSpPr>
            <a:spLocks noGrp="1"/>
          </p:cNvSpPr>
          <p:nvPr>
            <p:ph type="title" hasCustomPrompt="1"/>
          </p:nvPr>
        </p:nvSpPr>
        <p:spPr/>
        <p:txBody>
          <a:bodyPr rtlCol="0">
            <a:normAutofit/>
          </a:bodyPr>
          <a:lstStyle>
            <a:lvl1pPr algn="l">
              <a:defRPr lang="en-US" sz="2800" kern="1200"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rtl="0"/>
            <a:r>
              <a:rPr lang="ja-JP" altLang="en-US" noProof="0"/>
              <a:t>クリックしてマスター タイトルの書式設定を編集</a:t>
            </a:r>
          </a:p>
        </p:txBody>
      </p:sp>
      <p:sp>
        <p:nvSpPr>
          <p:cNvPr id="6" name="テキスト プレースホルダー 10">
            <a:extLst>
              <a:ext uri="{FF2B5EF4-FFF2-40B4-BE49-F238E27FC236}">
                <a16:creationId xmlns:a16="http://schemas.microsoft.com/office/drawing/2014/main" id="{E4E92FC5-6FC2-45C2-9200-3244F9EA69A0}"/>
              </a:ext>
            </a:extLst>
          </p:cNvPr>
          <p:cNvSpPr>
            <a:spLocks noGrp="1"/>
          </p:cNvSpPr>
          <p:nvPr>
            <p:ph type="body" sz="quarter" idx="33" hasCustomPrompt="1"/>
          </p:nvPr>
        </p:nvSpPr>
        <p:spPr>
          <a:xfrm>
            <a:off x="914399" y="3354712"/>
            <a:ext cx="731520" cy="457200"/>
          </a:xfrm>
        </p:spPr>
        <p:txBody>
          <a:bodyPr rtlCol="0" anchor="ctr"/>
          <a:lstStyle>
            <a:lvl1pPr marL="0" indent="0" algn="l">
              <a:buNone/>
              <a:defRPr sz="1400" b="1">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年</a:t>
            </a:r>
            <a:endParaRPr lang="ja-JP" altLang="en-ZA" noProof="0"/>
          </a:p>
        </p:txBody>
      </p:sp>
      <p:sp>
        <p:nvSpPr>
          <p:cNvPr id="7" name="テキスト プレースホルダー 10">
            <a:extLst>
              <a:ext uri="{FF2B5EF4-FFF2-40B4-BE49-F238E27FC236}">
                <a16:creationId xmlns:a16="http://schemas.microsoft.com/office/drawing/2014/main" id="{4D75C136-D6C3-4431-8776-997070627AAB}"/>
              </a:ext>
            </a:extLst>
          </p:cNvPr>
          <p:cNvSpPr>
            <a:spLocks noGrp="1"/>
          </p:cNvSpPr>
          <p:nvPr>
            <p:ph type="body" sz="quarter" idx="34" hasCustomPrompt="1"/>
          </p:nvPr>
        </p:nvSpPr>
        <p:spPr>
          <a:xfrm>
            <a:off x="1965960" y="3502152"/>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8" name="テキスト プレースホルダー 10">
            <a:extLst>
              <a:ext uri="{FF2B5EF4-FFF2-40B4-BE49-F238E27FC236}">
                <a16:creationId xmlns:a16="http://schemas.microsoft.com/office/drawing/2014/main" id="{FD15D323-BFE3-4ACE-9A2E-C9EB69458B12}"/>
              </a:ext>
            </a:extLst>
          </p:cNvPr>
          <p:cNvSpPr>
            <a:spLocks noGrp="1"/>
          </p:cNvSpPr>
          <p:nvPr>
            <p:ph type="body" sz="quarter" idx="35" hasCustomPrompt="1"/>
          </p:nvPr>
        </p:nvSpPr>
        <p:spPr>
          <a:xfrm>
            <a:off x="2753880" y="3502152"/>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9" name="テキスト プレースホルダー 10">
            <a:extLst>
              <a:ext uri="{FF2B5EF4-FFF2-40B4-BE49-F238E27FC236}">
                <a16:creationId xmlns:a16="http://schemas.microsoft.com/office/drawing/2014/main" id="{3B520767-B49F-4503-8120-B66E411F33E4}"/>
              </a:ext>
            </a:extLst>
          </p:cNvPr>
          <p:cNvSpPr>
            <a:spLocks noGrp="1"/>
          </p:cNvSpPr>
          <p:nvPr>
            <p:ph type="body" sz="quarter" idx="36" hasCustomPrompt="1"/>
          </p:nvPr>
        </p:nvSpPr>
        <p:spPr>
          <a:xfrm>
            <a:off x="3541800" y="3502152"/>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10" name="テキスト プレースホルダー 10">
            <a:extLst>
              <a:ext uri="{FF2B5EF4-FFF2-40B4-BE49-F238E27FC236}">
                <a16:creationId xmlns:a16="http://schemas.microsoft.com/office/drawing/2014/main" id="{30C2F5A0-E03E-4C89-B9EB-8D48889F5F91}"/>
              </a:ext>
            </a:extLst>
          </p:cNvPr>
          <p:cNvSpPr>
            <a:spLocks noGrp="1"/>
          </p:cNvSpPr>
          <p:nvPr>
            <p:ph type="body" sz="quarter" idx="37" hasCustomPrompt="1"/>
          </p:nvPr>
        </p:nvSpPr>
        <p:spPr>
          <a:xfrm>
            <a:off x="4329720" y="3502152"/>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11" name="テキスト プレースホルダー 10">
            <a:extLst>
              <a:ext uri="{FF2B5EF4-FFF2-40B4-BE49-F238E27FC236}">
                <a16:creationId xmlns:a16="http://schemas.microsoft.com/office/drawing/2014/main" id="{AB3645A3-D681-45BF-B195-452D000802CA}"/>
              </a:ext>
            </a:extLst>
          </p:cNvPr>
          <p:cNvSpPr>
            <a:spLocks noGrp="1"/>
          </p:cNvSpPr>
          <p:nvPr>
            <p:ph type="body" sz="quarter" idx="38" hasCustomPrompt="1"/>
          </p:nvPr>
        </p:nvSpPr>
        <p:spPr>
          <a:xfrm>
            <a:off x="914400" y="4292468"/>
            <a:ext cx="731520" cy="457200"/>
          </a:xfrm>
        </p:spPr>
        <p:txBody>
          <a:bodyPr rtlCol="0" anchor="ctr"/>
          <a:lstStyle>
            <a:lvl1pPr marL="0" indent="0" algn="l">
              <a:buNone/>
              <a:defRPr sz="1400" b="1">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年</a:t>
            </a:r>
            <a:endParaRPr lang="ja-JP" altLang="en-ZA" noProof="0"/>
          </a:p>
        </p:txBody>
      </p:sp>
      <p:sp>
        <p:nvSpPr>
          <p:cNvPr id="12" name="テキスト プレースホルダー 10">
            <a:extLst>
              <a:ext uri="{FF2B5EF4-FFF2-40B4-BE49-F238E27FC236}">
                <a16:creationId xmlns:a16="http://schemas.microsoft.com/office/drawing/2014/main" id="{59D3CBFE-13C8-4DB1-A831-9393264923E7}"/>
              </a:ext>
            </a:extLst>
          </p:cNvPr>
          <p:cNvSpPr>
            <a:spLocks noGrp="1"/>
          </p:cNvSpPr>
          <p:nvPr>
            <p:ph type="body" sz="quarter" idx="39" hasCustomPrompt="1"/>
          </p:nvPr>
        </p:nvSpPr>
        <p:spPr>
          <a:xfrm>
            <a:off x="5117640" y="3502152"/>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13" name="テキスト プレースホルダー 10">
            <a:extLst>
              <a:ext uri="{FF2B5EF4-FFF2-40B4-BE49-F238E27FC236}">
                <a16:creationId xmlns:a16="http://schemas.microsoft.com/office/drawing/2014/main" id="{82385A0A-C61D-4BBD-AC77-D7642F895E22}"/>
              </a:ext>
            </a:extLst>
          </p:cNvPr>
          <p:cNvSpPr>
            <a:spLocks noGrp="1"/>
          </p:cNvSpPr>
          <p:nvPr>
            <p:ph type="body" sz="quarter" idx="40" hasCustomPrompt="1"/>
          </p:nvPr>
        </p:nvSpPr>
        <p:spPr>
          <a:xfrm>
            <a:off x="5905560" y="3502152"/>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14" name="テキスト プレースホルダー 10">
            <a:extLst>
              <a:ext uri="{FF2B5EF4-FFF2-40B4-BE49-F238E27FC236}">
                <a16:creationId xmlns:a16="http://schemas.microsoft.com/office/drawing/2014/main" id="{FED89FCE-7507-4C8C-923F-922290589466}"/>
              </a:ext>
            </a:extLst>
          </p:cNvPr>
          <p:cNvSpPr>
            <a:spLocks noGrp="1"/>
          </p:cNvSpPr>
          <p:nvPr>
            <p:ph type="body" sz="quarter" idx="41" hasCustomPrompt="1"/>
          </p:nvPr>
        </p:nvSpPr>
        <p:spPr>
          <a:xfrm>
            <a:off x="6693480" y="3502152"/>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15" name="テキスト プレースホルダー 10">
            <a:extLst>
              <a:ext uri="{FF2B5EF4-FFF2-40B4-BE49-F238E27FC236}">
                <a16:creationId xmlns:a16="http://schemas.microsoft.com/office/drawing/2014/main" id="{F2F73935-BF53-4510-8B8F-EDB1CD56A1BB}"/>
              </a:ext>
            </a:extLst>
          </p:cNvPr>
          <p:cNvSpPr>
            <a:spLocks noGrp="1"/>
          </p:cNvSpPr>
          <p:nvPr>
            <p:ph type="body" sz="quarter" idx="42" hasCustomPrompt="1"/>
          </p:nvPr>
        </p:nvSpPr>
        <p:spPr>
          <a:xfrm>
            <a:off x="9057240" y="3502152"/>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16" name="テキスト プレースホルダー 10">
            <a:extLst>
              <a:ext uri="{FF2B5EF4-FFF2-40B4-BE49-F238E27FC236}">
                <a16:creationId xmlns:a16="http://schemas.microsoft.com/office/drawing/2014/main" id="{2A9276DB-F427-4F8E-8E4C-466600F390FD}"/>
              </a:ext>
            </a:extLst>
          </p:cNvPr>
          <p:cNvSpPr>
            <a:spLocks noGrp="1"/>
          </p:cNvSpPr>
          <p:nvPr>
            <p:ph type="body" sz="quarter" idx="43" hasCustomPrompt="1"/>
          </p:nvPr>
        </p:nvSpPr>
        <p:spPr>
          <a:xfrm>
            <a:off x="7481400" y="3502152"/>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17" name="テキスト プレースホルダー 10">
            <a:extLst>
              <a:ext uri="{FF2B5EF4-FFF2-40B4-BE49-F238E27FC236}">
                <a16:creationId xmlns:a16="http://schemas.microsoft.com/office/drawing/2014/main" id="{79023948-0C1E-4DAB-B885-1C713409AA08}"/>
              </a:ext>
            </a:extLst>
          </p:cNvPr>
          <p:cNvSpPr>
            <a:spLocks noGrp="1"/>
          </p:cNvSpPr>
          <p:nvPr>
            <p:ph type="body" sz="quarter" idx="44" hasCustomPrompt="1"/>
          </p:nvPr>
        </p:nvSpPr>
        <p:spPr>
          <a:xfrm>
            <a:off x="8269320" y="3502152"/>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18" name="テキスト プレースホルダー 10">
            <a:extLst>
              <a:ext uri="{FF2B5EF4-FFF2-40B4-BE49-F238E27FC236}">
                <a16:creationId xmlns:a16="http://schemas.microsoft.com/office/drawing/2014/main" id="{4AB6A03C-6180-41ED-A88D-ECBB80D160F2}"/>
              </a:ext>
            </a:extLst>
          </p:cNvPr>
          <p:cNvSpPr>
            <a:spLocks noGrp="1"/>
          </p:cNvSpPr>
          <p:nvPr>
            <p:ph type="body" sz="quarter" idx="45" hasCustomPrompt="1"/>
          </p:nvPr>
        </p:nvSpPr>
        <p:spPr>
          <a:xfrm>
            <a:off x="9845160" y="3502152"/>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19" name="テキスト プレースホルダー 10">
            <a:extLst>
              <a:ext uri="{FF2B5EF4-FFF2-40B4-BE49-F238E27FC236}">
                <a16:creationId xmlns:a16="http://schemas.microsoft.com/office/drawing/2014/main" id="{145AD645-55F0-41A9-AC53-ED30BF1340BA}"/>
              </a:ext>
            </a:extLst>
          </p:cNvPr>
          <p:cNvSpPr>
            <a:spLocks noGrp="1"/>
          </p:cNvSpPr>
          <p:nvPr>
            <p:ph type="body" sz="quarter" idx="46" hasCustomPrompt="1"/>
          </p:nvPr>
        </p:nvSpPr>
        <p:spPr>
          <a:xfrm>
            <a:off x="10633085" y="3502152"/>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20" name="テキスト プレースホルダー 10">
            <a:extLst>
              <a:ext uri="{FF2B5EF4-FFF2-40B4-BE49-F238E27FC236}">
                <a16:creationId xmlns:a16="http://schemas.microsoft.com/office/drawing/2014/main" id="{C39F248D-01B4-40EE-B483-E8E81806DFBE}"/>
              </a:ext>
            </a:extLst>
          </p:cNvPr>
          <p:cNvSpPr>
            <a:spLocks noGrp="1"/>
          </p:cNvSpPr>
          <p:nvPr>
            <p:ph type="body" sz="quarter" idx="47" hasCustomPrompt="1"/>
          </p:nvPr>
        </p:nvSpPr>
        <p:spPr>
          <a:xfrm>
            <a:off x="1969915" y="4425696"/>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21" name="テキスト プレースホルダー 10">
            <a:extLst>
              <a:ext uri="{FF2B5EF4-FFF2-40B4-BE49-F238E27FC236}">
                <a16:creationId xmlns:a16="http://schemas.microsoft.com/office/drawing/2014/main" id="{1D0F1859-7A34-42DF-873E-2CF864E4C4BE}"/>
              </a:ext>
            </a:extLst>
          </p:cNvPr>
          <p:cNvSpPr>
            <a:spLocks noGrp="1"/>
          </p:cNvSpPr>
          <p:nvPr>
            <p:ph type="body" sz="quarter" idx="48" hasCustomPrompt="1"/>
          </p:nvPr>
        </p:nvSpPr>
        <p:spPr>
          <a:xfrm>
            <a:off x="2757602" y="4425696"/>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22" name="テキスト プレースホルダー 10">
            <a:extLst>
              <a:ext uri="{FF2B5EF4-FFF2-40B4-BE49-F238E27FC236}">
                <a16:creationId xmlns:a16="http://schemas.microsoft.com/office/drawing/2014/main" id="{6EB397AF-B5C1-40FE-86D4-BA660E4C6E46}"/>
              </a:ext>
            </a:extLst>
          </p:cNvPr>
          <p:cNvSpPr>
            <a:spLocks noGrp="1"/>
          </p:cNvSpPr>
          <p:nvPr>
            <p:ph type="body" sz="quarter" idx="49" hasCustomPrompt="1"/>
          </p:nvPr>
        </p:nvSpPr>
        <p:spPr>
          <a:xfrm>
            <a:off x="3545289" y="4425696"/>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23" name="テキスト プレースホルダー 10">
            <a:extLst>
              <a:ext uri="{FF2B5EF4-FFF2-40B4-BE49-F238E27FC236}">
                <a16:creationId xmlns:a16="http://schemas.microsoft.com/office/drawing/2014/main" id="{AF1343D5-DC0F-4C7E-967F-CFC300A2C807}"/>
              </a:ext>
            </a:extLst>
          </p:cNvPr>
          <p:cNvSpPr>
            <a:spLocks noGrp="1"/>
          </p:cNvSpPr>
          <p:nvPr>
            <p:ph type="body" sz="quarter" idx="50" hasCustomPrompt="1"/>
          </p:nvPr>
        </p:nvSpPr>
        <p:spPr>
          <a:xfrm>
            <a:off x="4332976" y="4425696"/>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24" name="テキスト プレースホルダー 10">
            <a:extLst>
              <a:ext uri="{FF2B5EF4-FFF2-40B4-BE49-F238E27FC236}">
                <a16:creationId xmlns:a16="http://schemas.microsoft.com/office/drawing/2014/main" id="{9AD688A5-D2DF-4FC3-8171-FAEA8C4F5566}"/>
              </a:ext>
            </a:extLst>
          </p:cNvPr>
          <p:cNvSpPr>
            <a:spLocks noGrp="1"/>
          </p:cNvSpPr>
          <p:nvPr>
            <p:ph type="body" sz="quarter" idx="51" hasCustomPrompt="1"/>
          </p:nvPr>
        </p:nvSpPr>
        <p:spPr>
          <a:xfrm>
            <a:off x="5120663" y="4425696"/>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25" name="テキスト プレースホルダー 10">
            <a:extLst>
              <a:ext uri="{FF2B5EF4-FFF2-40B4-BE49-F238E27FC236}">
                <a16:creationId xmlns:a16="http://schemas.microsoft.com/office/drawing/2014/main" id="{EA05A5D4-01B0-4932-B03E-571986E282EA}"/>
              </a:ext>
            </a:extLst>
          </p:cNvPr>
          <p:cNvSpPr>
            <a:spLocks noGrp="1"/>
          </p:cNvSpPr>
          <p:nvPr>
            <p:ph type="body" sz="quarter" idx="52" hasCustomPrompt="1"/>
          </p:nvPr>
        </p:nvSpPr>
        <p:spPr>
          <a:xfrm>
            <a:off x="5908350" y="4425696"/>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26" name="テキスト プレースホルダー 10">
            <a:extLst>
              <a:ext uri="{FF2B5EF4-FFF2-40B4-BE49-F238E27FC236}">
                <a16:creationId xmlns:a16="http://schemas.microsoft.com/office/drawing/2014/main" id="{72A84601-CD4F-49ED-8D51-CEF032363058}"/>
              </a:ext>
            </a:extLst>
          </p:cNvPr>
          <p:cNvSpPr>
            <a:spLocks noGrp="1"/>
          </p:cNvSpPr>
          <p:nvPr>
            <p:ph type="body" sz="quarter" idx="53" hasCustomPrompt="1"/>
          </p:nvPr>
        </p:nvSpPr>
        <p:spPr>
          <a:xfrm>
            <a:off x="6696037" y="4425696"/>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27" name="テキスト プレースホルダー 10">
            <a:extLst>
              <a:ext uri="{FF2B5EF4-FFF2-40B4-BE49-F238E27FC236}">
                <a16:creationId xmlns:a16="http://schemas.microsoft.com/office/drawing/2014/main" id="{C49FB196-753D-4A12-9460-57D8AB4B540B}"/>
              </a:ext>
            </a:extLst>
          </p:cNvPr>
          <p:cNvSpPr>
            <a:spLocks noGrp="1"/>
          </p:cNvSpPr>
          <p:nvPr>
            <p:ph type="body" sz="quarter" idx="54" hasCustomPrompt="1"/>
          </p:nvPr>
        </p:nvSpPr>
        <p:spPr>
          <a:xfrm>
            <a:off x="9059098" y="4425696"/>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28" name="テキスト プレースホルダー 10">
            <a:extLst>
              <a:ext uri="{FF2B5EF4-FFF2-40B4-BE49-F238E27FC236}">
                <a16:creationId xmlns:a16="http://schemas.microsoft.com/office/drawing/2014/main" id="{DFC05EC7-9D6C-486B-9E2F-D3612013C0A1}"/>
              </a:ext>
            </a:extLst>
          </p:cNvPr>
          <p:cNvSpPr>
            <a:spLocks noGrp="1"/>
          </p:cNvSpPr>
          <p:nvPr>
            <p:ph type="body" sz="quarter" idx="55" hasCustomPrompt="1"/>
          </p:nvPr>
        </p:nvSpPr>
        <p:spPr>
          <a:xfrm>
            <a:off x="7483724" y="4425696"/>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29" name="テキスト プレースホルダー 10">
            <a:extLst>
              <a:ext uri="{FF2B5EF4-FFF2-40B4-BE49-F238E27FC236}">
                <a16:creationId xmlns:a16="http://schemas.microsoft.com/office/drawing/2014/main" id="{98F455FB-241B-4E1F-B581-FA6CBA239545}"/>
              </a:ext>
            </a:extLst>
          </p:cNvPr>
          <p:cNvSpPr>
            <a:spLocks noGrp="1"/>
          </p:cNvSpPr>
          <p:nvPr>
            <p:ph type="body" sz="quarter" idx="56" hasCustomPrompt="1"/>
          </p:nvPr>
        </p:nvSpPr>
        <p:spPr>
          <a:xfrm>
            <a:off x="8271411" y="4425696"/>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30" name="テキスト プレースホルダー 10">
            <a:extLst>
              <a:ext uri="{FF2B5EF4-FFF2-40B4-BE49-F238E27FC236}">
                <a16:creationId xmlns:a16="http://schemas.microsoft.com/office/drawing/2014/main" id="{9E38664A-8108-4E24-800B-3C32ADA43978}"/>
              </a:ext>
            </a:extLst>
          </p:cNvPr>
          <p:cNvSpPr>
            <a:spLocks noGrp="1"/>
          </p:cNvSpPr>
          <p:nvPr>
            <p:ph type="body" sz="quarter" idx="57" hasCustomPrompt="1"/>
          </p:nvPr>
        </p:nvSpPr>
        <p:spPr>
          <a:xfrm>
            <a:off x="9846785" y="4425696"/>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31" name="テキスト プレースホルダー 10">
            <a:extLst>
              <a:ext uri="{FF2B5EF4-FFF2-40B4-BE49-F238E27FC236}">
                <a16:creationId xmlns:a16="http://schemas.microsoft.com/office/drawing/2014/main" id="{2908458B-A3ED-4855-9E08-108D7C4A8D36}"/>
              </a:ext>
            </a:extLst>
          </p:cNvPr>
          <p:cNvSpPr>
            <a:spLocks noGrp="1"/>
          </p:cNvSpPr>
          <p:nvPr>
            <p:ph type="body" sz="quarter" idx="58" hasCustomPrompt="1"/>
          </p:nvPr>
        </p:nvSpPr>
        <p:spPr>
          <a:xfrm>
            <a:off x="10634472" y="4425696"/>
            <a:ext cx="640080" cy="201776"/>
          </a:xfrm>
        </p:spPr>
        <p:txBody>
          <a:bodyPr rtlCol="0">
            <a:noAutofit/>
          </a:bodyPr>
          <a:lstStyle>
            <a:lvl1pPr marL="0" indent="0" algn="ctr">
              <a:buNone/>
              <a:defRPr sz="10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en-US" altLang="ja-JP" noProof="0"/>
              <a:t>MM</a:t>
            </a:r>
            <a:endParaRPr lang="ja-JP" altLang="en-ZA" noProof="0"/>
          </a:p>
        </p:txBody>
      </p:sp>
      <p:sp>
        <p:nvSpPr>
          <p:cNvPr id="32" name="長方形 31">
            <a:extLst>
              <a:ext uri="{FF2B5EF4-FFF2-40B4-BE49-F238E27FC236}">
                <a16:creationId xmlns:a16="http://schemas.microsoft.com/office/drawing/2014/main" id="{FFA35437-CCDE-4D92-B879-F23B329C8EC3}"/>
              </a:ext>
            </a:extLst>
          </p:cNvPr>
          <p:cNvSpPr/>
          <p:nvPr userDrawn="1"/>
        </p:nvSpPr>
        <p:spPr>
          <a:xfrm>
            <a:off x="929640" y="4034785"/>
            <a:ext cx="10332720" cy="4571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ZA" noProof="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36" name="日付プレースホルダー 2">
            <a:extLst>
              <a:ext uri="{FF2B5EF4-FFF2-40B4-BE49-F238E27FC236}">
                <a16:creationId xmlns:a16="http://schemas.microsoft.com/office/drawing/2014/main" id="{1CDC588F-73BC-4108-974B-0EAAB8213CE0}"/>
              </a:ext>
            </a:extLst>
          </p:cNvPr>
          <p:cNvSpPr>
            <a:spLocks noGrp="1"/>
          </p:cNvSpPr>
          <p:nvPr>
            <p:ph type="dt" sz="half" idx="10"/>
          </p:nvPr>
        </p:nvSpPr>
        <p:spPr>
          <a:xfrm>
            <a:off x="838200" y="6356350"/>
            <a:ext cx="2743200" cy="365125"/>
          </a:xfrm>
        </p:spPr>
        <p:txBody>
          <a:bodyPr rtlCol="0"/>
          <a:lstStyle>
            <a:lvl1pPr>
              <a:defRPr sz="900">
                <a:latin typeface="Meiryo UI" panose="020B0604030504040204" pitchFamily="50" charset="-128"/>
                <a:ea typeface="Meiryo UI" panose="020B0604030504040204" pitchFamily="50" charset="-128"/>
              </a:defRPr>
            </a:lvl1pPr>
          </a:lstStyle>
          <a:p>
            <a:endParaRPr lang="ja-JP" altLang="en-US"/>
          </a:p>
        </p:txBody>
      </p:sp>
      <p:sp>
        <p:nvSpPr>
          <p:cNvPr id="37" name="フッター プレースホルダー 3">
            <a:extLst>
              <a:ext uri="{FF2B5EF4-FFF2-40B4-BE49-F238E27FC236}">
                <a16:creationId xmlns:a16="http://schemas.microsoft.com/office/drawing/2014/main" id="{B2AC1EB2-9B8F-4077-8B66-64F9549F2C99}"/>
              </a:ext>
            </a:extLst>
          </p:cNvPr>
          <p:cNvSpPr>
            <a:spLocks noGrp="1"/>
          </p:cNvSpPr>
          <p:nvPr>
            <p:ph type="ftr" sz="quarter" idx="11"/>
          </p:nvPr>
        </p:nvSpPr>
        <p:spPr>
          <a:xfrm>
            <a:off x="4038600" y="6356350"/>
            <a:ext cx="4114800" cy="365125"/>
          </a:xfrm>
        </p:spPr>
        <p:txBody>
          <a:bodyPr rtlCol="0"/>
          <a:lstStyle>
            <a:lvl1pPr>
              <a:defRPr sz="900">
                <a:latin typeface="Meiryo UI" panose="020B0604030504040204" pitchFamily="50" charset="-128"/>
                <a:ea typeface="Meiryo UI" panose="020B0604030504040204" pitchFamily="50" charset="-128"/>
              </a:defRPr>
            </a:lvl1pPr>
          </a:lstStyle>
          <a:p>
            <a:endParaRPr lang="ja-JP" altLang="en-US"/>
          </a:p>
        </p:txBody>
      </p:sp>
      <p:sp>
        <p:nvSpPr>
          <p:cNvPr id="38" name="スライド番号プレースホルダー 4">
            <a:extLst>
              <a:ext uri="{FF2B5EF4-FFF2-40B4-BE49-F238E27FC236}">
                <a16:creationId xmlns:a16="http://schemas.microsoft.com/office/drawing/2014/main" id="{28DE3E33-346A-45AF-B164-CB5DF04FAE6D}"/>
              </a:ext>
            </a:extLst>
          </p:cNvPr>
          <p:cNvSpPr>
            <a:spLocks noGrp="1"/>
          </p:cNvSpPr>
          <p:nvPr>
            <p:ph type="sldNum" sz="quarter" idx="12"/>
          </p:nvPr>
        </p:nvSpPr>
        <p:spPr>
          <a:xfrm>
            <a:off x="8610600" y="6356350"/>
            <a:ext cx="2743200" cy="365125"/>
          </a:xfrm>
        </p:spPr>
        <p:txBody>
          <a:bodyPr rtlCol="0"/>
          <a:lstStyle>
            <a:lvl1pPr>
              <a:defRPr sz="900">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spTree>
    <p:extLst>
      <p:ext uri="{BB962C8B-B14F-4D97-AF65-F5344CB8AC3E}">
        <p14:creationId xmlns:p14="http://schemas.microsoft.com/office/powerpoint/2010/main" val="2056323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martArt">
    <p:bg>
      <p:bgRef idx="1001">
        <a:schemeClr val="bg1"/>
      </p:bgRef>
    </p:bg>
    <p:spTree>
      <p:nvGrpSpPr>
        <p:cNvPr id="1" name=""/>
        <p:cNvGrpSpPr/>
        <p:nvPr/>
      </p:nvGrpSpPr>
      <p:grpSpPr>
        <a:xfrm>
          <a:off x="0" y="0"/>
          <a:ext cx="0" cy="0"/>
          <a:chOff x="0" y="0"/>
          <a:chExt cx="0" cy="0"/>
        </a:xfrm>
      </p:grpSpPr>
      <p:sp>
        <p:nvSpPr>
          <p:cNvPr id="7" name="SmartArt プレースホルダー 6">
            <a:extLst>
              <a:ext uri="{FF2B5EF4-FFF2-40B4-BE49-F238E27FC236}">
                <a16:creationId xmlns:a16="http://schemas.microsoft.com/office/drawing/2014/main" id="{156CA116-0F6E-4EE9-B34F-03BA07161A7A}"/>
              </a:ext>
            </a:extLst>
          </p:cNvPr>
          <p:cNvSpPr>
            <a:spLocks noGrp="1"/>
          </p:cNvSpPr>
          <p:nvPr>
            <p:ph type="dgm" sz="quarter" idx="15" hasCustomPrompt="1"/>
          </p:nvPr>
        </p:nvSpPr>
        <p:spPr>
          <a:xfrm>
            <a:off x="838200" y="2136776"/>
            <a:ext cx="10515600" cy="3697645"/>
          </a:xfrm>
        </p:spPr>
        <p:txBody>
          <a:bodyPr rtlCol="0"/>
          <a:lstStyle>
            <a:lvl1pPr>
              <a:defRPr>
                <a:solidFill>
                  <a:schemeClr val="tx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a:t>アイコンをクリックして </a:t>
            </a:r>
            <a:r>
              <a:rPr lang="en-US" altLang="ja-JP" noProof="0"/>
              <a:t>SmartArt </a:t>
            </a:r>
            <a:r>
              <a:rPr lang="ja-JP" altLang="en-US" noProof="0"/>
              <a:t>グラフィックを追加</a:t>
            </a:r>
          </a:p>
        </p:txBody>
      </p:sp>
      <p:sp>
        <p:nvSpPr>
          <p:cNvPr id="2" name="タイトル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rtlCol="0">
            <a:normAutofit/>
          </a:bodyPr>
          <a:lstStyle>
            <a:lvl1pPr algn="ctr">
              <a:defRPr lang="en-US" sz="2800" kern="1200"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rtl="0"/>
            <a:r>
              <a:rPr lang="ja-JP" altLang="en-US" noProof="0"/>
              <a:t>クリックしてマスター タイトルのスタイルを編集</a:t>
            </a:r>
          </a:p>
        </p:txBody>
      </p:sp>
      <p:sp>
        <p:nvSpPr>
          <p:cNvPr id="3" name="日付プレースホルダー 2">
            <a:extLst>
              <a:ext uri="{FF2B5EF4-FFF2-40B4-BE49-F238E27FC236}">
                <a16:creationId xmlns:a16="http://schemas.microsoft.com/office/drawing/2014/main" id="{7E085D26-FA83-4414-959E-98936A772670}"/>
              </a:ext>
            </a:extLst>
          </p:cNvPr>
          <p:cNvSpPr>
            <a:spLocks noGrp="1"/>
          </p:cNvSpPr>
          <p:nvPr>
            <p:ph type="dt" sz="half" idx="10"/>
          </p:nvPr>
        </p:nvSpPr>
        <p:spPr/>
        <p:txBody>
          <a:bodyPr rtlCol="0"/>
          <a:lstStyle>
            <a:lvl1pPr>
              <a:defRPr sz="900">
                <a:latin typeface="Meiryo UI" panose="020B0604030504040204" pitchFamily="50" charset="-128"/>
                <a:ea typeface="Meiryo UI" panose="020B0604030504040204" pitchFamily="50" charset="-128"/>
              </a:defRPr>
            </a:lvl1pPr>
          </a:lstStyle>
          <a:p>
            <a:endParaRPr lang="ja-JP" altLang="en-US"/>
          </a:p>
        </p:txBody>
      </p:sp>
      <p:sp>
        <p:nvSpPr>
          <p:cNvPr id="4" name="フッター プレースホルダー 3">
            <a:extLst>
              <a:ext uri="{FF2B5EF4-FFF2-40B4-BE49-F238E27FC236}">
                <a16:creationId xmlns:a16="http://schemas.microsoft.com/office/drawing/2014/main" id="{1FB52E93-DE4C-4341-8D83-F0230E38B1A1}"/>
              </a:ext>
            </a:extLst>
          </p:cNvPr>
          <p:cNvSpPr>
            <a:spLocks noGrp="1"/>
          </p:cNvSpPr>
          <p:nvPr>
            <p:ph type="ftr" sz="quarter" idx="11"/>
          </p:nvPr>
        </p:nvSpPr>
        <p:spPr/>
        <p:txBody>
          <a:bodyPr rtlCol="0"/>
          <a:lstStyle>
            <a:lvl1pPr>
              <a:defRPr sz="900">
                <a:latin typeface="Meiryo UI" panose="020B0604030504040204" pitchFamily="50" charset="-128"/>
                <a:ea typeface="Meiryo UI" panose="020B0604030504040204" pitchFamily="50" charset="-128"/>
              </a:defRPr>
            </a:lvl1pPr>
          </a:lstStyle>
          <a:p>
            <a:endParaRPr lang="ja-JP" altLang="en-US"/>
          </a:p>
        </p:txBody>
      </p:sp>
      <p:cxnSp>
        <p:nvCxnSpPr>
          <p:cNvPr id="10" name="直線​​コネクタ(S) 9">
            <a:extLst>
              <a:ext uri="{FF2B5EF4-FFF2-40B4-BE49-F238E27FC236}">
                <a16:creationId xmlns:a16="http://schemas.microsoft.com/office/drawing/2014/main" id="{66988B2D-0240-4256-8268-4B9FF1E72363}"/>
              </a:ext>
            </a:extLst>
          </p:cNvPr>
          <p:cNvCxnSpPr>
            <a:cxnSpLocks/>
          </p:cNvCxnSpPr>
          <p:nvPr/>
        </p:nvCxnSpPr>
        <p:spPr>
          <a:xfrm flipV="1">
            <a:off x="0" y="0"/>
            <a:ext cx="2590800" cy="76200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線​​コネクタ(S) 11">
            <a:extLst>
              <a:ext uri="{FF2B5EF4-FFF2-40B4-BE49-F238E27FC236}">
                <a16:creationId xmlns:a16="http://schemas.microsoft.com/office/drawing/2014/main" id="{D8EEAAE1-3D04-41C3-B2D2-B3BEF34C3B27}"/>
              </a:ext>
            </a:extLst>
          </p:cNvPr>
          <p:cNvCxnSpPr>
            <a:cxnSpLocks/>
          </p:cNvCxnSpPr>
          <p:nvPr/>
        </p:nvCxnSpPr>
        <p:spPr>
          <a:xfrm flipH="1">
            <a:off x="0" y="0"/>
            <a:ext cx="704850" cy="102790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rtlCol="0"/>
          <a:lstStyle>
            <a:lvl1pPr>
              <a:defRPr sz="900">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spTree>
    <p:extLst>
      <p:ext uri="{BB962C8B-B14F-4D97-AF65-F5344CB8AC3E}">
        <p14:creationId xmlns:p14="http://schemas.microsoft.com/office/powerpoint/2010/main" val="23543133"/>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チーム スライド 4 ユーザー">
    <p:bg>
      <p:bgRef idx="1001">
        <a:schemeClr val="bg1"/>
      </p:bgRef>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rtlCol="0">
            <a:normAutofit/>
          </a:bodyPr>
          <a:lstStyle>
            <a:lvl1pPr algn="ctr">
              <a:defRPr lang="en-US" sz="2800" kern="1200"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rtl="0"/>
            <a:r>
              <a:rPr lang="ja-JP" altLang="en-US" noProof="0"/>
              <a:t>クリックしてマスター タイトルのスタイルを編集</a:t>
            </a:r>
          </a:p>
        </p:txBody>
      </p:sp>
      <p:sp>
        <p:nvSpPr>
          <p:cNvPr id="11" name="図プレースホルダー 10">
            <a:extLst>
              <a:ext uri="{FF2B5EF4-FFF2-40B4-BE49-F238E27FC236}">
                <a16:creationId xmlns:a16="http://schemas.microsoft.com/office/drawing/2014/main" id="{B0BDE76A-30A6-4268-9656-28A484C3DCC9}"/>
              </a:ext>
            </a:extLst>
          </p:cNvPr>
          <p:cNvSpPr>
            <a:spLocks noGrp="1"/>
          </p:cNvSpPr>
          <p:nvPr>
            <p:ph type="pic" sz="quarter" idx="14" hasCustomPrompt="1"/>
          </p:nvPr>
        </p:nvSpPr>
        <p:spPr>
          <a:xfrm>
            <a:off x="1487181" y="2886074"/>
            <a:ext cx="1845511" cy="1845511"/>
          </a:xfrm>
          <a:solidFill>
            <a:schemeClr val="bg1">
              <a:lumMod val="95000"/>
            </a:schemeClr>
          </a:solidFill>
        </p:spPr>
        <p:txBody>
          <a:bodyPr rtlCol="0">
            <a:normAutofit/>
          </a:bodyPr>
          <a:lstStyle>
            <a:lvl1pPr marL="0" indent="0" algn="l">
              <a:lnSpc>
                <a:spcPct val="100000"/>
              </a:lnSpc>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17" name="図プレースホルダー 10">
            <a:extLst>
              <a:ext uri="{FF2B5EF4-FFF2-40B4-BE49-F238E27FC236}">
                <a16:creationId xmlns:a16="http://schemas.microsoft.com/office/drawing/2014/main" id="{C4CA5C9C-91D5-44B1-A82A-A49732B4691A}"/>
              </a:ext>
            </a:extLst>
          </p:cNvPr>
          <p:cNvSpPr>
            <a:spLocks noGrp="1"/>
          </p:cNvSpPr>
          <p:nvPr>
            <p:ph type="pic" sz="quarter" idx="15" hasCustomPrompt="1"/>
          </p:nvPr>
        </p:nvSpPr>
        <p:spPr>
          <a:xfrm>
            <a:off x="3836914" y="2886074"/>
            <a:ext cx="1845511" cy="1845511"/>
          </a:xfrm>
          <a:solidFill>
            <a:schemeClr val="bg1">
              <a:lumMod val="95000"/>
            </a:schemeClr>
          </a:solidFill>
        </p:spPr>
        <p:txBody>
          <a:bodyPr rtlCol="0">
            <a:normAutofit/>
          </a:bodyPr>
          <a:lstStyle>
            <a:lvl1pPr marL="0" indent="0" algn="l">
              <a:lnSpc>
                <a:spcPct val="100000"/>
              </a:lnSpc>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18" name="図プレースホルダー 10">
            <a:extLst>
              <a:ext uri="{FF2B5EF4-FFF2-40B4-BE49-F238E27FC236}">
                <a16:creationId xmlns:a16="http://schemas.microsoft.com/office/drawing/2014/main" id="{4EBC7D6F-397D-4C5A-AA62-F683F88531A2}"/>
              </a:ext>
            </a:extLst>
          </p:cNvPr>
          <p:cNvSpPr>
            <a:spLocks noGrp="1"/>
          </p:cNvSpPr>
          <p:nvPr>
            <p:ph type="pic" sz="quarter" idx="16" hasCustomPrompt="1"/>
          </p:nvPr>
        </p:nvSpPr>
        <p:spPr>
          <a:xfrm>
            <a:off x="6327578" y="2886074"/>
            <a:ext cx="1845511" cy="1845511"/>
          </a:xfrm>
          <a:solidFill>
            <a:schemeClr val="bg1">
              <a:lumMod val="95000"/>
            </a:schemeClr>
          </a:solidFill>
        </p:spPr>
        <p:txBody>
          <a:bodyPr rtlCol="0">
            <a:normAutofit/>
          </a:bodyPr>
          <a:lstStyle>
            <a:lvl1pPr marL="0" indent="0">
              <a:buNone/>
              <a:defRPr sz="1400">
                <a:latin typeface="Meiryo UI" panose="020B0604030504040204" pitchFamily="50" charset="-128"/>
                <a:ea typeface="Meiryo UI" panose="020B0604030504040204" pitchFamily="50" charset="-128"/>
              </a:defRPr>
            </a:lvl1pPr>
            <a:lvl2pPr marL="457200" indent="0" algn="l">
              <a:lnSpc>
                <a:spcPct val="100000"/>
              </a:lnSpc>
              <a:buNone/>
              <a:defRPr sz="1400">
                <a:solidFill>
                  <a:schemeClr val="tx1">
                    <a:lumMod val="75000"/>
                    <a:lumOff val="25000"/>
                  </a:schemeClr>
                </a:solidFill>
              </a:defRPr>
            </a:lvl2pPr>
          </a:lstStyle>
          <a:p>
            <a:pPr lvl="0" rtl="0"/>
            <a:r>
              <a:rPr lang="ja-JP" altLang="en-US" noProof="0"/>
              <a:t>アイコンをクリックして画像を追加</a:t>
            </a:r>
          </a:p>
        </p:txBody>
      </p:sp>
      <p:sp>
        <p:nvSpPr>
          <p:cNvPr id="19" name="図プレースホルダー 10">
            <a:extLst>
              <a:ext uri="{FF2B5EF4-FFF2-40B4-BE49-F238E27FC236}">
                <a16:creationId xmlns:a16="http://schemas.microsoft.com/office/drawing/2014/main" id="{92E6B581-A522-4758-A9A4-8B9C7B860CF2}"/>
              </a:ext>
            </a:extLst>
          </p:cNvPr>
          <p:cNvSpPr>
            <a:spLocks noGrp="1"/>
          </p:cNvSpPr>
          <p:nvPr>
            <p:ph type="pic" sz="quarter" idx="17" hasCustomPrompt="1"/>
          </p:nvPr>
        </p:nvSpPr>
        <p:spPr>
          <a:xfrm>
            <a:off x="8747458" y="2886074"/>
            <a:ext cx="1845511" cy="1845511"/>
          </a:xfrm>
          <a:solidFill>
            <a:schemeClr val="bg1">
              <a:lumMod val="95000"/>
            </a:schemeClr>
          </a:solidFill>
        </p:spPr>
        <p:txBody>
          <a:bodyPr rtlCol="0">
            <a:normAutofit/>
          </a:bodyPr>
          <a:lstStyle>
            <a:lvl1pPr marL="0" indent="0" algn="l">
              <a:lnSpc>
                <a:spcPct val="100000"/>
              </a:lnSpc>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3" name="テキスト プレースホルダー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343248" y="5084524"/>
            <a:ext cx="2123743" cy="343061"/>
          </a:xfrm>
        </p:spPr>
        <p:txBody>
          <a:bodyPr rtlCol="0" anchor="ctr">
            <a:noAutofit/>
          </a:bodyPr>
          <a:lstStyle>
            <a:lvl1pPr marL="0" indent="0" algn="ctr">
              <a:buNone/>
              <a:defRPr lang="en-US" sz="1400" kern="1200"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23" name="テキスト プレースホルダー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692980" y="5099206"/>
            <a:ext cx="2135755" cy="343061"/>
          </a:xfrm>
        </p:spPr>
        <p:txBody>
          <a:bodyPr rtlCol="0" anchor="ctr">
            <a:noAutofit/>
          </a:bodyPr>
          <a:lstStyle>
            <a:lvl1pPr marL="0" indent="0" algn="ctr">
              <a:buNone/>
              <a:defRPr lang="en-US" sz="1400" kern="1200"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24" name="テキスト プレースホルダー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183644" y="5099206"/>
            <a:ext cx="2123743" cy="343061"/>
          </a:xfrm>
        </p:spPr>
        <p:txBody>
          <a:bodyPr rtlCol="0" anchor="ctr">
            <a:noAutofit/>
          </a:bodyPr>
          <a:lstStyle>
            <a:lvl1pPr marL="0" indent="0" algn="ctr">
              <a:buNone/>
              <a:defRPr lang="en-US" sz="1400" kern="1200"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25" name="テキスト プレースホルダー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603525" y="5084524"/>
            <a:ext cx="2123742" cy="343061"/>
          </a:xfrm>
        </p:spPr>
        <p:txBody>
          <a:bodyPr rtlCol="0" anchor="ctr">
            <a:noAutofit/>
          </a:bodyPr>
          <a:lstStyle>
            <a:lvl1pPr marL="0" indent="0" algn="ctr">
              <a:buNone/>
              <a:defRPr lang="en-US" sz="1400" kern="1200"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26" name="テキスト プレースホルダー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87181" y="5464114"/>
            <a:ext cx="1845511" cy="343061"/>
          </a:xfrm>
        </p:spPr>
        <p:txBody>
          <a:bodyPr rtlCol="0" anchor="t">
            <a:noAutofit/>
          </a:bodyPr>
          <a:lstStyle>
            <a:lvl1pPr marL="0" indent="0" algn="ctr">
              <a:buNone/>
              <a:defRPr lang="en-US" sz="1000" kern="1200"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27" name="テキスト プレースホルダー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36913" y="5478796"/>
            <a:ext cx="1855949" cy="343061"/>
          </a:xfrm>
        </p:spPr>
        <p:txBody>
          <a:bodyPr rtlCol="0" anchor="t">
            <a:noAutofit/>
          </a:bodyPr>
          <a:lstStyle>
            <a:lvl1pPr marL="0" indent="0" algn="ctr">
              <a:buNone/>
              <a:defRPr lang="en-US" sz="1000" kern="1200"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28" name="テキスト プレースホルダー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327577" y="5478796"/>
            <a:ext cx="1845511" cy="343061"/>
          </a:xfrm>
        </p:spPr>
        <p:txBody>
          <a:bodyPr rtlCol="0" anchor="t">
            <a:noAutofit/>
          </a:bodyPr>
          <a:lstStyle>
            <a:lvl1pPr marL="0" indent="0" algn="ctr">
              <a:buNone/>
              <a:defRPr lang="en-US" sz="1000" kern="1200"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29" name="テキスト プレースホルダー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7458" y="5464114"/>
            <a:ext cx="1845510" cy="343061"/>
          </a:xfrm>
        </p:spPr>
        <p:txBody>
          <a:bodyPr rtlCol="0" anchor="t">
            <a:noAutofit/>
          </a:bodyPr>
          <a:lstStyle>
            <a:lvl1pPr marL="0" indent="0" algn="ctr">
              <a:buNone/>
              <a:defRPr lang="en-US" sz="1000" kern="1200"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7" name="日付プレースホルダー 6">
            <a:extLst>
              <a:ext uri="{FF2B5EF4-FFF2-40B4-BE49-F238E27FC236}">
                <a16:creationId xmlns:a16="http://schemas.microsoft.com/office/drawing/2014/main" id="{F255C16C-AA88-4BBF-8040-11ECFED618E0}"/>
              </a:ext>
            </a:extLst>
          </p:cNvPr>
          <p:cNvSpPr>
            <a:spLocks noGrp="1"/>
          </p:cNvSpPr>
          <p:nvPr>
            <p:ph type="dt" sz="half" idx="10"/>
          </p:nvPr>
        </p:nvSpPr>
        <p:spPr/>
        <p:txBody>
          <a:bodyPr rtlCol="0"/>
          <a:lstStyle>
            <a:lvl1pPr>
              <a:defRPr sz="900">
                <a:latin typeface="Meiryo UI" panose="020B0604030504040204" pitchFamily="50" charset="-128"/>
                <a:ea typeface="Meiryo UI" panose="020B0604030504040204" pitchFamily="50" charset="-128"/>
              </a:defRPr>
            </a:lvl1pPr>
          </a:lstStyle>
          <a:p>
            <a:endParaRPr lang="ja-JP" altLang="en-US"/>
          </a:p>
        </p:txBody>
      </p:sp>
      <p:sp>
        <p:nvSpPr>
          <p:cNvPr id="8" name="フッター プレースホルダー 7">
            <a:extLst>
              <a:ext uri="{FF2B5EF4-FFF2-40B4-BE49-F238E27FC236}">
                <a16:creationId xmlns:a16="http://schemas.microsoft.com/office/drawing/2014/main" id="{CBE560E3-F935-488F-8F0E-191D7B6B54B8}"/>
              </a:ext>
            </a:extLst>
          </p:cNvPr>
          <p:cNvSpPr>
            <a:spLocks noGrp="1"/>
          </p:cNvSpPr>
          <p:nvPr>
            <p:ph type="ftr" sz="quarter" idx="11"/>
          </p:nvPr>
        </p:nvSpPr>
        <p:spPr/>
        <p:txBody>
          <a:bodyPr rtlCol="0"/>
          <a:lstStyle>
            <a:lvl1pPr>
              <a:defRPr sz="900">
                <a:latin typeface="Meiryo UI" panose="020B0604030504040204" pitchFamily="50" charset="-128"/>
                <a:ea typeface="Meiryo UI" panose="020B0604030504040204" pitchFamily="50" charset="-128"/>
              </a:defRPr>
            </a:lvl1pPr>
          </a:lstStyle>
          <a:p>
            <a:endParaRPr lang="ja-JP" altLang="en-US"/>
          </a:p>
        </p:txBody>
      </p:sp>
      <p:sp>
        <p:nvSpPr>
          <p:cNvPr id="9" name="スライド番号プレースホルダー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rtlCol="0"/>
          <a:lstStyle>
            <a:lvl1pPr>
              <a:defRPr sz="900">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cxnSp>
        <p:nvCxnSpPr>
          <p:cNvPr id="10" name="直線​​コネクタ(S) 9">
            <a:extLst>
              <a:ext uri="{FF2B5EF4-FFF2-40B4-BE49-F238E27FC236}">
                <a16:creationId xmlns:a16="http://schemas.microsoft.com/office/drawing/2014/main" id="{4E4B72DA-52CB-4D39-A342-8857B4D959B2}"/>
              </a:ext>
              <a:ext uri="{C183D7F6-B498-43B3-948B-1728B52AA6E4}">
                <adec:decorative xmlns:adec="http://schemas.microsoft.com/office/drawing/2017/decorative" val="1"/>
              </a:ext>
            </a:extLst>
          </p:cNvPr>
          <p:cNvCxnSpPr/>
          <p:nvPr/>
        </p:nvCxnSpPr>
        <p:spPr>
          <a:xfrm flipH="1" flipV="1">
            <a:off x="7334250" y="0"/>
            <a:ext cx="4857750" cy="76200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S) 14">
            <a:extLst>
              <a:ext uri="{FF2B5EF4-FFF2-40B4-BE49-F238E27FC236}">
                <a16:creationId xmlns:a16="http://schemas.microsoft.com/office/drawing/2014/main" id="{21D9BCDA-DFB7-41A4-A7C7-CEE86CEDCBE5}"/>
              </a:ext>
              <a:ext uri="{C183D7F6-B498-43B3-948B-1728B52AA6E4}">
                <adec:decorative xmlns:adec="http://schemas.microsoft.com/office/drawing/2017/decorative" val="1"/>
              </a:ext>
            </a:extLst>
          </p:cNvPr>
          <p:cNvCxnSpPr>
            <a:cxnSpLocks/>
          </p:cNvCxnSpPr>
          <p:nvPr/>
        </p:nvCxnSpPr>
        <p:spPr>
          <a:xfrm>
            <a:off x="11487150" y="0"/>
            <a:ext cx="704850" cy="1724025"/>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23728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93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チーム スライド 8 ユーザー">
    <p:bg>
      <p:bgPr>
        <a:solidFill>
          <a:schemeClr val="accent2"/>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rtlCol="0">
            <a:normAutofit/>
          </a:bodyPr>
          <a:lstStyle>
            <a:lvl1pPr algn="ctr">
              <a:defRPr lang="en-US" sz="2800" kern="1200" spc="150" baseline="0" dirty="0">
                <a:solidFill>
                  <a:schemeClr val="bg1">
                    <a:lumMod val="75000"/>
                    <a:lumOff val="25000"/>
                  </a:schemeClr>
                </a:solidFill>
                <a:latin typeface="Meiryo UI" panose="020B0604030504040204" pitchFamily="50" charset="-128"/>
                <a:ea typeface="Meiryo UI" panose="020B0604030504040204" pitchFamily="50" charset="-128"/>
                <a:cs typeface="+mj-cs"/>
              </a:defRPr>
            </a:lvl1pPr>
          </a:lstStyle>
          <a:p>
            <a:pPr rtl="0"/>
            <a:r>
              <a:rPr lang="ja-JP" altLang="en-US" noProof="0"/>
              <a:t>クリックしてマスター タイトルのスタイルを編集</a:t>
            </a:r>
          </a:p>
        </p:txBody>
      </p:sp>
      <p:sp>
        <p:nvSpPr>
          <p:cNvPr id="11" name="図プレースホルダー 10">
            <a:extLst>
              <a:ext uri="{FF2B5EF4-FFF2-40B4-BE49-F238E27FC236}">
                <a16:creationId xmlns:a16="http://schemas.microsoft.com/office/drawing/2014/main" id="{B0BDE76A-30A6-4268-9656-28A484C3DCC9}"/>
              </a:ext>
            </a:extLst>
          </p:cNvPr>
          <p:cNvSpPr>
            <a:spLocks noGrp="1"/>
          </p:cNvSpPr>
          <p:nvPr>
            <p:ph type="pic" sz="quarter" idx="14" hasCustomPrompt="1"/>
          </p:nvPr>
        </p:nvSpPr>
        <p:spPr>
          <a:xfrm>
            <a:off x="1877176" y="2428875"/>
            <a:ext cx="1066800" cy="1066800"/>
          </a:xfrm>
          <a:solidFill>
            <a:schemeClr val="tx1"/>
          </a:solidFill>
        </p:spPr>
        <p:txBody>
          <a:bodyPr rtlCol="0">
            <a:normAutofit/>
          </a:bodyPr>
          <a:lstStyle>
            <a:lvl1pPr marL="0" indent="0">
              <a:lnSpc>
                <a:spcPct val="100000"/>
              </a:lnSpc>
              <a:buNone/>
              <a:defRPr sz="900">
                <a:solidFill>
                  <a:schemeClr val="bg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17" name="図プレースホルダー 10">
            <a:extLst>
              <a:ext uri="{FF2B5EF4-FFF2-40B4-BE49-F238E27FC236}">
                <a16:creationId xmlns:a16="http://schemas.microsoft.com/office/drawing/2014/main" id="{C4CA5C9C-91D5-44B1-A82A-A49732B4691A}"/>
              </a:ext>
            </a:extLst>
          </p:cNvPr>
          <p:cNvSpPr>
            <a:spLocks noGrp="1"/>
          </p:cNvSpPr>
          <p:nvPr>
            <p:ph type="pic" sz="quarter" idx="15" hasCustomPrompt="1"/>
          </p:nvPr>
        </p:nvSpPr>
        <p:spPr>
          <a:xfrm>
            <a:off x="4226270" y="2428875"/>
            <a:ext cx="1066800" cy="1066800"/>
          </a:xfrm>
          <a:solidFill>
            <a:schemeClr val="tx1"/>
          </a:solidFill>
        </p:spPr>
        <p:txBody>
          <a:bodyPr rtlCol="0">
            <a:normAutofit/>
          </a:bodyPr>
          <a:lstStyle>
            <a:lvl1pPr marL="0" indent="0">
              <a:lnSpc>
                <a:spcPct val="100000"/>
              </a:lnSpc>
              <a:buNone/>
              <a:defRPr sz="900">
                <a:solidFill>
                  <a:schemeClr val="bg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18" name="図プレースホルダー 10">
            <a:extLst>
              <a:ext uri="{FF2B5EF4-FFF2-40B4-BE49-F238E27FC236}">
                <a16:creationId xmlns:a16="http://schemas.microsoft.com/office/drawing/2014/main" id="{4EBC7D6F-397D-4C5A-AA62-F683F88531A2}"/>
              </a:ext>
            </a:extLst>
          </p:cNvPr>
          <p:cNvSpPr>
            <a:spLocks noGrp="1"/>
          </p:cNvSpPr>
          <p:nvPr>
            <p:ph type="pic" sz="quarter" idx="16" hasCustomPrompt="1"/>
          </p:nvPr>
        </p:nvSpPr>
        <p:spPr>
          <a:xfrm>
            <a:off x="6716934" y="2428875"/>
            <a:ext cx="1066800" cy="1066800"/>
          </a:xfrm>
          <a:solidFill>
            <a:schemeClr val="tx1"/>
          </a:solidFill>
        </p:spPr>
        <p:txBody>
          <a:bodyPr rtlCol="0">
            <a:noAutofit/>
          </a:bodyPr>
          <a:lstStyle>
            <a:lvl1pPr marL="0" indent="0" algn="l">
              <a:buNone/>
              <a:defRPr sz="900">
                <a:solidFill>
                  <a:schemeClr val="bg1">
                    <a:lumMod val="75000"/>
                    <a:lumOff val="25000"/>
                  </a:schemeClr>
                </a:solidFill>
                <a:latin typeface="Meiryo UI" panose="020B0604030504040204" pitchFamily="50" charset="-128"/>
                <a:ea typeface="Meiryo UI" panose="020B0604030504040204" pitchFamily="50" charset="-128"/>
              </a:defRPr>
            </a:lvl1pPr>
            <a:lvl2pPr marL="457200" indent="0">
              <a:lnSpc>
                <a:spcPct val="100000"/>
              </a:lnSpc>
              <a:buNone/>
              <a:defRPr sz="900">
                <a:solidFill>
                  <a:schemeClr val="bg1">
                    <a:lumMod val="75000"/>
                    <a:lumOff val="25000"/>
                  </a:schemeClr>
                </a:solidFill>
              </a:defRPr>
            </a:lvl2pPr>
          </a:lstStyle>
          <a:p>
            <a:pPr lvl="0" rtl="0"/>
            <a:r>
              <a:rPr lang="ja-JP" altLang="en-US" noProof="0"/>
              <a:t>アイコンをクリックして画像を追加</a:t>
            </a:r>
          </a:p>
        </p:txBody>
      </p:sp>
      <p:sp>
        <p:nvSpPr>
          <p:cNvPr id="19" name="図プレースホルダー 10">
            <a:extLst>
              <a:ext uri="{FF2B5EF4-FFF2-40B4-BE49-F238E27FC236}">
                <a16:creationId xmlns:a16="http://schemas.microsoft.com/office/drawing/2014/main" id="{92E6B581-A522-4758-A9A4-8B9C7B860CF2}"/>
              </a:ext>
            </a:extLst>
          </p:cNvPr>
          <p:cNvSpPr>
            <a:spLocks noGrp="1"/>
          </p:cNvSpPr>
          <p:nvPr>
            <p:ph type="pic" sz="quarter" idx="17" hasCustomPrompt="1"/>
          </p:nvPr>
        </p:nvSpPr>
        <p:spPr>
          <a:xfrm>
            <a:off x="9136814" y="2428875"/>
            <a:ext cx="1066800" cy="1066800"/>
          </a:xfrm>
          <a:solidFill>
            <a:schemeClr val="tx1"/>
          </a:solidFill>
        </p:spPr>
        <p:txBody>
          <a:bodyPr rtlCol="0">
            <a:normAutofit/>
          </a:bodyPr>
          <a:lstStyle>
            <a:lvl1pPr marL="0" indent="0">
              <a:lnSpc>
                <a:spcPct val="100000"/>
              </a:lnSpc>
              <a:buNone/>
              <a:defRPr sz="900">
                <a:solidFill>
                  <a:schemeClr val="bg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3" name="テキスト プレースホルダー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500168" y="3654378"/>
            <a:ext cx="1828800" cy="343061"/>
          </a:xfrm>
        </p:spPr>
        <p:txBody>
          <a:bodyPr rtlCol="0" anchor="t">
            <a:noAutofit/>
          </a:bodyPr>
          <a:lstStyle>
            <a:lvl1pPr marL="0" indent="0" algn="ctr">
              <a:buNone/>
              <a:defRPr lang="en-US" sz="1050" kern="1200" spc="150" baseline="0" dirty="0" smtClean="0">
                <a:solidFill>
                  <a:schemeClr val="bg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26" name="テキスト プレースホルダー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390120" y="3782039"/>
            <a:ext cx="2057400" cy="343061"/>
          </a:xfrm>
        </p:spPr>
        <p:txBody>
          <a:bodyPr rtlCol="0" anchor="ctr">
            <a:noAutofit/>
          </a:bodyPr>
          <a:lstStyle>
            <a:lvl1pPr marL="0" indent="0" algn="ctr">
              <a:buNone/>
              <a:defRPr lang="en-US" sz="900" kern="1200" spc="150" baseline="0" dirty="0" smtClean="0">
                <a:solidFill>
                  <a:schemeClr val="bg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23" name="テキスト プレースホルダー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849262" y="3669060"/>
            <a:ext cx="1828800" cy="343061"/>
          </a:xfrm>
        </p:spPr>
        <p:txBody>
          <a:bodyPr rtlCol="0" anchor="t">
            <a:noAutofit/>
          </a:bodyPr>
          <a:lstStyle>
            <a:lvl1pPr marL="0" indent="0" algn="ctr">
              <a:buNone/>
              <a:defRPr lang="en-US" sz="1050" kern="1200" spc="150" baseline="0" dirty="0" smtClean="0">
                <a:solidFill>
                  <a:schemeClr val="bg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27" name="テキスト プレースホルダー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739214" y="3796721"/>
            <a:ext cx="2057400" cy="343061"/>
          </a:xfrm>
        </p:spPr>
        <p:txBody>
          <a:bodyPr rtlCol="0" anchor="ctr">
            <a:noAutofit/>
          </a:bodyPr>
          <a:lstStyle>
            <a:lvl1pPr marL="0" indent="0" algn="ctr">
              <a:buNone/>
              <a:defRPr lang="en-US" sz="900" kern="1200" spc="150" baseline="0" dirty="0" smtClean="0">
                <a:solidFill>
                  <a:schemeClr val="bg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24" name="テキスト プレースホルダー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339926" y="3669060"/>
            <a:ext cx="1828800" cy="343061"/>
          </a:xfrm>
        </p:spPr>
        <p:txBody>
          <a:bodyPr rtlCol="0" anchor="t">
            <a:noAutofit/>
          </a:bodyPr>
          <a:lstStyle>
            <a:lvl1pPr marL="0" indent="0" algn="ctr">
              <a:buNone/>
              <a:defRPr lang="en-US" sz="1050" kern="1200" spc="150" baseline="0" dirty="0" smtClean="0">
                <a:solidFill>
                  <a:schemeClr val="bg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28" name="テキスト プレースホルダー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217963" y="3796721"/>
            <a:ext cx="2057400" cy="343061"/>
          </a:xfrm>
        </p:spPr>
        <p:txBody>
          <a:bodyPr rtlCol="0" anchor="ctr">
            <a:noAutofit/>
          </a:bodyPr>
          <a:lstStyle>
            <a:lvl1pPr marL="0" indent="0" algn="ctr">
              <a:buNone/>
              <a:defRPr lang="en-US" sz="900" kern="1200" spc="150" baseline="0" dirty="0" smtClean="0">
                <a:solidFill>
                  <a:schemeClr val="bg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25" name="テキスト プレースホルダー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759806" y="3654378"/>
            <a:ext cx="1828800" cy="343061"/>
          </a:xfrm>
        </p:spPr>
        <p:txBody>
          <a:bodyPr rtlCol="0" anchor="t">
            <a:noAutofit/>
          </a:bodyPr>
          <a:lstStyle>
            <a:lvl1pPr marL="0" indent="0" algn="ctr">
              <a:buNone/>
              <a:defRPr lang="en-US" sz="1050" kern="1200" spc="150" baseline="0" dirty="0" smtClean="0">
                <a:solidFill>
                  <a:schemeClr val="bg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29" name="テキスト プレースホルダー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634432" y="3782039"/>
            <a:ext cx="2057400" cy="343061"/>
          </a:xfrm>
        </p:spPr>
        <p:txBody>
          <a:bodyPr rtlCol="0" anchor="ctr">
            <a:noAutofit/>
          </a:bodyPr>
          <a:lstStyle>
            <a:lvl1pPr marL="0" indent="0" algn="ctr">
              <a:buNone/>
              <a:defRPr lang="en-US" sz="900" kern="1200" spc="150" baseline="0" dirty="0" smtClean="0">
                <a:solidFill>
                  <a:schemeClr val="bg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55" name="図プレースホルダー 10">
            <a:extLst>
              <a:ext uri="{FF2B5EF4-FFF2-40B4-BE49-F238E27FC236}">
                <a16:creationId xmlns:a16="http://schemas.microsoft.com/office/drawing/2014/main" id="{1EBAEB1D-A7F9-4F90-B642-4277D3802BAB}"/>
              </a:ext>
            </a:extLst>
          </p:cNvPr>
          <p:cNvSpPr>
            <a:spLocks noGrp="1"/>
          </p:cNvSpPr>
          <p:nvPr>
            <p:ph type="pic" sz="quarter" idx="26" hasCustomPrompt="1"/>
          </p:nvPr>
        </p:nvSpPr>
        <p:spPr>
          <a:xfrm>
            <a:off x="1877176" y="4287711"/>
            <a:ext cx="1066800" cy="1066800"/>
          </a:xfrm>
          <a:solidFill>
            <a:schemeClr val="tx1"/>
          </a:solidFill>
        </p:spPr>
        <p:txBody>
          <a:bodyPr rtlCol="0">
            <a:normAutofit/>
          </a:bodyPr>
          <a:lstStyle>
            <a:lvl1pPr marL="0" indent="0">
              <a:lnSpc>
                <a:spcPct val="100000"/>
              </a:lnSpc>
              <a:buNone/>
              <a:defRPr sz="900">
                <a:solidFill>
                  <a:schemeClr val="bg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56" name="図プレースホルダー 10">
            <a:extLst>
              <a:ext uri="{FF2B5EF4-FFF2-40B4-BE49-F238E27FC236}">
                <a16:creationId xmlns:a16="http://schemas.microsoft.com/office/drawing/2014/main" id="{9461A69E-14C8-4325-89AF-D4257C1C05BA}"/>
              </a:ext>
            </a:extLst>
          </p:cNvPr>
          <p:cNvSpPr>
            <a:spLocks noGrp="1"/>
          </p:cNvSpPr>
          <p:nvPr>
            <p:ph type="pic" sz="quarter" idx="27" hasCustomPrompt="1"/>
          </p:nvPr>
        </p:nvSpPr>
        <p:spPr>
          <a:xfrm>
            <a:off x="4226270" y="4287711"/>
            <a:ext cx="1066800" cy="1066800"/>
          </a:xfrm>
          <a:solidFill>
            <a:schemeClr val="tx1"/>
          </a:solidFill>
        </p:spPr>
        <p:txBody>
          <a:bodyPr rtlCol="0">
            <a:normAutofit/>
          </a:bodyPr>
          <a:lstStyle>
            <a:lvl1pPr marL="0" indent="0">
              <a:lnSpc>
                <a:spcPct val="100000"/>
              </a:lnSpc>
              <a:buNone/>
              <a:defRPr sz="900">
                <a:solidFill>
                  <a:schemeClr val="bg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57" name="図プレースホルダー 10">
            <a:extLst>
              <a:ext uri="{FF2B5EF4-FFF2-40B4-BE49-F238E27FC236}">
                <a16:creationId xmlns:a16="http://schemas.microsoft.com/office/drawing/2014/main" id="{0FB38616-82FB-4DAD-A82E-3777ACB41148}"/>
              </a:ext>
            </a:extLst>
          </p:cNvPr>
          <p:cNvSpPr>
            <a:spLocks noGrp="1"/>
          </p:cNvSpPr>
          <p:nvPr>
            <p:ph type="pic" sz="quarter" idx="28" hasCustomPrompt="1"/>
          </p:nvPr>
        </p:nvSpPr>
        <p:spPr>
          <a:xfrm>
            <a:off x="6716934" y="4287711"/>
            <a:ext cx="1066800" cy="1066800"/>
          </a:xfrm>
          <a:solidFill>
            <a:schemeClr val="tx1"/>
          </a:solidFill>
        </p:spPr>
        <p:txBody>
          <a:bodyPr rtlCol="0">
            <a:normAutofit/>
          </a:bodyPr>
          <a:lstStyle>
            <a:lvl1pPr marL="0" indent="0">
              <a:buNone/>
              <a:defRPr sz="900">
                <a:solidFill>
                  <a:schemeClr val="bg1">
                    <a:lumMod val="75000"/>
                    <a:lumOff val="25000"/>
                  </a:schemeClr>
                </a:solidFill>
                <a:latin typeface="Meiryo UI" panose="020B0604030504040204" pitchFamily="50" charset="-128"/>
                <a:ea typeface="Meiryo UI" panose="020B0604030504040204" pitchFamily="50" charset="-128"/>
              </a:defRPr>
            </a:lvl1pPr>
            <a:lvl2pPr marL="457200" indent="0">
              <a:lnSpc>
                <a:spcPct val="100000"/>
              </a:lnSpc>
              <a:buNone/>
              <a:defRPr sz="900">
                <a:solidFill>
                  <a:schemeClr val="bg1">
                    <a:lumMod val="75000"/>
                    <a:lumOff val="25000"/>
                  </a:schemeClr>
                </a:solidFill>
              </a:defRPr>
            </a:lvl2pPr>
          </a:lstStyle>
          <a:p>
            <a:pPr lvl="0" rtl="0"/>
            <a:r>
              <a:rPr lang="ja-JP" altLang="en-US" noProof="0"/>
              <a:t>アイコンをクリックして画像を追加</a:t>
            </a:r>
          </a:p>
        </p:txBody>
      </p:sp>
      <p:sp>
        <p:nvSpPr>
          <p:cNvPr id="58" name="図プレースホルダー 10">
            <a:extLst>
              <a:ext uri="{FF2B5EF4-FFF2-40B4-BE49-F238E27FC236}">
                <a16:creationId xmlns:a16="http://schemas.microsoft.com/office/drawing/2014/main" id="{622ED9F4-EB9B-4588-8501-BFECB846EE73}"/>
              </a:ext>
            </a:extLst>
          </p:cNvPr>
          <p:cNvSpPr>
            <a:spLocks noGrp="1"/>
          </p:cNvSpPr>
          <p:nvPr>
            <p:ph type="pic" sz="quarter" idx="29" hasCustomPrompt="1"/>
          </p:nvPr>
        </p:nvSpPr>
        <p:spPr>
          <a:xfrm>
            <a:off x="9136814" y="4287711"/>
            <a:ext cx="1066800" cy="1066800"/>
          </a:xfrm>
          <a:solidFill>
            <a:schemeClr val="tx1"/>
          </a:solidFill>
        </p:spPr>
        <p:txBody>
          <a:bodyPr rtlCol="0">
            <a:normAutofit/>
          </a:bodyPr>
          <a:lstStyle>
            <a:lvl1pPr marL="0" indent="0">
              <a:lnSpc>
                <a:spcPct val="100000"/>
              </a:lnSpc>
              <a:buNone/>
              <a:defRPr sz="900">
                <a:solidFill>
                  <a:schemeClr val="bg1">
                    <a:lumMod val="75000"/>
                    <a:lumOff val="25000"/>
                  </a:schemeClr>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54" name="テキスト プレースホルダー 2">
            <a:extLst>
              <a:ext uri="{FF2B5EF4-FFF2-40B4-BE49-F238E27FC236}">
                <a16:creationId xmlns:a16="http://schemas.microsoft.com/office/drawing/2014/main" id="{22930C5B-603C-494E-A467-8B394D01D406}"/>
              </a:ext>
            </a:extLst>
          </p:cNvPr>
          <p:cNvSpPr>
            <a:spLocks noGrp="1"/>
          </p:cNvSpPr>
          <p:nvPr>
            <p:ph type="body" idx="25" hasCustomPrompt="1"/>
          </p:nvPr>
        </p:nvSpPr>
        <p:spPr>
          <a:xfrm>
            <a:off x="1500168" y="5513214"/>
            <a:ext cx="1828800" cy="343061"/>
          </a:xfrm>
        </p:spPr>
        <p:txBody>
          <a:bodyPr rtlCol="0" anchor="t">
            <a:noAutofit/>
          </a:bodyPr>
          <a:lstStyle>
            <a:lvl1pPr marL="0" indent="0" algn="ctr">
              <a:buNone/>
              <a:defRPr lang="en-US" sz="1050" kern="1200" spc="150" baseline="0" dirty="0" smtClean="0">
                <a:solidFill>
                  <a:schemeClr val="bg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62" name="テキスト プレースホルダー 2">
            <a:extLst>
              <a:ext uri="{FF2B5EF4-FFF2-40B4-BE49-F238E27FC236}">
                <a16:creationId xmlns:a16="http://schemas.microsoft.com/office/drawing/2014/main" id="{540C455F-A23B-493F-B95E-AB485D91DA6A}"/>
              </a:ext>
            </a:extLst>
          </p:cNvPr>
          <p:cNvSpPr>
            <a:spLocks noGrp="1"/>
          </p:cNvSpPr>
          <p:nvPr>
            <p:ph type="body" idx="33" hasCustomPrompt="1"/>
          </p:nvPr>
        </p:nvSpPr>
        <p:spPr>
          <a:xfrm>
            <a:off x="1390120" y="5640875"/>
            <a:ext cx="2057400" cy="343061"/>
          </a:xfrm>
        </p:spPr>
        <p:txBody>
          <a:bodyPr rtlCol="0" anchor="ctr">
            <a:noAutofit/>
          </a:bodyPr>
          <a:lstStyle>
            <a:lvl1pPr marL="0" indent="0" algn="ctr">
              <a:buNone/>
              <a:defRPr lang="en-US" sz="900" kern="1200" spc="150" baseline="0" dirty="0" smtClean="0">
                <a:solidFill>
                  <a:schemeClr val="bg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59" name="テキスト プレースホルダー 2">
            <a:extLst>
              <a:ext uri="{FF2B5EF4-FFF2-40B4-BE49-F238E27FC236}">
                <a16:creationId xmlns:a16="http://schemas.microsoft.com/office/drawing/2014/main" id="{6D1C374C-DAF7-40EF-B279-4EC7A2AFE6A2}"/>
              </a:ext>
            </a:extLst>
          </p:cNvPr>
          <p:cNvSpPr>
            <a:spLocks noGrp="1"/>
          </p:cNvSpPr>
          <p:nvPr>
            <p:ph type="body" idx="30" hasCustomPrompt="1"/>
          </p:nvPr>
        </p:nvSpPr>
        <p:spPr>
          <a:xfrm>
            <a:off x="3849262" y="5527896"/>
            <a:ext cx="1828800" cy="343061"/>
          </a:xfrm>
        </p:spPr>
        <p:txBody>
          <a:bodyPr rtlCol="0" anchor="t">
            <a:noAutofit/>
          </a:bodyPr>
          <a:lstStyle>
            <a:lvl1pPr marL="0" indent="0" algn="ctr">
              <a:buNone/>
              <a:defRPr lang="en-US" sz="1050" kern="1200" spc="150" baseline="0" dirty="0" smtClean="0">
                <a:solidFill>
                  <a:schemeClr val="bg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63" name="テキスト プレースホルダー 2">
            <a:extLst>
              <a:ext uri="{FF2B5EF4-FFF2-40B4-BE49-F238E27FC236}">
                <a16:creationId xmlns:a16="http://schemas.microsoft.com/office/drawing/2014/main" id="{421FF438-E4E8-4643-BCB3-4A1C12429042}"/>
              </a:ext>
            </a:extLst>
          </p:cNvPr>
          <p:cNvSpPr>
            <a:spLocks noGrp="1"/>
          </p:cNvSpPr>
          <p:nvPr>
            <p:ph type="body" idx="34" hasCustomPrompt="1"/>
          </p:nvPr>
        </p:nvSpPr>
        <p:spPr>
          <a:xfrm>
            <a:off x="3739214" y="5655557"/>
            <a:ext cx="2057400" cy="343061"/>
          </a:xfrm>
        </p:spPr>
        <p:txBody>
          <a:bodyPr rtlCol="0" anchor="ctr">
            <a:noAutofit/>
          </a:bodyPr>
          <a:lstStyle>
            <a:lvl1pPr marL="0" indent="0" algn="ctr">
              <a:buNone/>
              <a:defRPr lang="en-US" sz="900" kern="1200" spc="150" baseline="0" dirty="0" smtClean="0">
                <a:solidFill>
                  <a:schemeClr val="bg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60" name="テキスト プレースホルダー 2">
            <a:extLst>
              <a:ext uri="{FF2B5EF4-FFF2-40B4-BE49-F238E27FC236}">
                <a16:creationId xmlns:a16="http://schemas.microsoft.com/office/drawing/2014/main" id="{D4FEDD19-A7BA-45BB-93A0-F1E896C9F26D}"/>
              </a:ext>
            </a:extLst>
          </p:cNvPr>
          <p:cNvSpPr>
            <a:spLocks noGrp="1"/>
          </p:cNvSpPr>
          <p:nvPr>
            <p:ph type="body" idx="31" hasCustomPrompt="1"/>
          </p:nvPr>
        </p:nvSpPr>
        <p:spPr>
          <a:xfrm>
            <a:off x="6339926" y="5527896"/>
            <a:ext cx="1828800" cy="343061"/>
          </a:xfrm>
        </p:spPr>
        <p:txBody>
          <a:bodyPr rtlCol="0" anchor="t">
            <a:noAutofit/>
          </a:bodyPr>
          <a:lstStyle>
            <a:lvl1pPr marL="0" indent="0" algn="ctr">
              <a:buNone/>
              <a:defRPr lang="en-US" sz="1050" kern="1200" spc="150" baseline="0" dirty="0" smtClean="0">
                <a:solidFill>
                  <a:schemeClr val="bg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64" name="テキスト プレースホルダー 2">
            <a:extLst>
              <a:ext uri="{FF2B5EF4-FFF2-40B4-BE49-F238E27FC236}">
                <a16:creationId xmlns:a16="http://schemas.microsoft.com/office/drawing/2014/main" id="{A12F0175-7AEE-46B1-9590-D4A427680DC7}"/>
              </a:ext>
            </a:extLst>
          </p:cNvPr>
          <p:cNvSpPr>
            <a:spLocks noGrp="1"/>
          </p:cNvSpPr>
          <p:nvPr>
            <p:ph type="body" idx="35" hasCustomPrompt="1"/>
          </p:nvPr>
        </p:nvSpPr>
        <p:spPr>
          <a:xfrm>
            <a:off x="6229878" y="5655557"/>
            <a:ext cx="2057400" cy="343061"/>
          </a:xfrm>
        </p:spPr>
        <p:txBody>
          <a:bodyPr rtlCol="0" anchor="ctr">
            <a:noAutofit/>
          </a:bodyPr>
          <a:lstStyle>
            <a:lvl1pPr marL="0" indent="0" algn="ctr">
              <a:buNone/>
              <a:defRPr lang="en-US" sz="900" kern="1200" spc="150" baseline="0" dirty="0" smtClean="0">
                <a:solidFill>
                  <a:schemeClr val="bg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61" name="テキスト プレースホルダー 2">
            <a:extLst>
              <a:ext uri="{FF2B5EF4-FFF2-40B4-BE49-F238E27FC236}">
                <a16:creationId xmlns:a16="http://schemas.microsoft.com/office/drawing/2014/main" id="{5026D39F-46AB-4680-9A52-F367344A3531}"/>
              </a:ext>
            </a:extLst>
          </p:cNvPr>
          <p:cNvSpPr>
            <a:spLocks noGrp="1"/>
          </p:cNvSpPr>
          <p:nvPr>
            <p:ph type="body" idx="32" hasCustomPrompt="1"/>
          </p:nvPr>
        </p:nvSpPr>
        <p:spPr>
          <a:xfrm>
            <a:off x="8759806" y="5513214"/>
            <a:ext cx="1828800" cy="343061"/>
          </a:xfrm>
        </p:spPr>
        <p:txBody>
          <a:bodyPr rtlCol="0" anchor="t">
            <a:noAutofit/>
          </a:bodyPr>
          <a:lstStyle>
            <a:lvl1pPr marL="0" indent="0" algn="ctr">
              <a:buNone/>
              <a:defRPr lang="en-US" sz="1050" kern="1200" spc="150" baseline="0" dirty="0" smtClean="0">
                <a:solidFill>
                  <a:schemeClr val="bg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65" name="テキスト プレースホルダー 2">
            <a:extLst>
              <a:ext uri="{FF2B5EF4-FFF2-40B4-BE49-F238E27FC236}">
                <a16:creationId xmlns:a16="http://schemas.microsoft.com/office/drawing/2014/main" id="{04E11FE2-6320-4E8C-A5B3-8104AF329ADA}"/>
              </a:ext>
            </a:extLst>
          </p:cNvPr>
          <p:cNvSpPr>
            <a:spLocks noGrp="1"/>
          </p:cNvSpPr>
          <p:nvPr>
            <p:ph type="body" idx="36" hasCustomPrompt="1"/>
          </p:nvPr>
        </p:nvSpPr>
        <p:spPr>
          <a:xfrm>
            <a:off x="8634432" y="5640875"/>
            <a:ext cx="2057400" cy="343061"/>
          </a:xfrm>
        </p:spPr>
        <p:txBody>
          <a:bodyPr rtlCol="0" anchor="ctr">
            <a:noAutofit/>
          </a:bodyPr>
          <a:lstStyle>
            <a:lvl1pPr marL="0" indent="0" algn="ctr">
              <a:buNone/>
              <a:defRPr lang="en-US" sz="900" kern="1200" spc="150" baseline="0" dirty="0" smtClean="0">
                <a:solidFill>
                  <a:schemeClr val="bg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7" name="日付プレースホルダー 6">
            <a:extLst>
              <a:ext uri="{FF2B5EF4-FFF2-40B4-BE49-F238E27FC236}">
                <a16:creationId xmlns:a16="http://schemas.microsoft.com/office/drawing/2014/main" id="{F255C16C-AA88-4BBF-8040-11ECFED618E0}"/>
              </a:ext>
            </a:extLst>
          </p:cNvPr>
          <p:cNvSpPr>
            <a:spLocks noGrp="1"/>
          </p:cNvSpPr>
          <p:nvPr>
            <p:ph type="dt" sz="half" idx="10"/>
          </p:nvPr>
        </p:nvSpPr>
        <p:spPr/>
        <p:txBody>
          <a:bodyPr rtlCol="0"/>
          <a:lstStyle>
            <a:lvl1pPr>
              <a:defRPr sz="900">
                <a:solidFill>
                  <a:srgbClr val="898989"/>
                </a:solidFill>
                <a:latin typeface="Meiryo UI" panose="020B0604030504040204" pitchFamily="50" charset="-128"/>
                <a:ea typeface="Meiryo UI" panose="020B0604030504040204" pitchFamily="50" charset="-128"/>
              </a:defRPr>
            </a:lvl1pPr>
          </a:lstStyle>
          <a:p>
            <a:endParaRPr lang="ja-JP" altLang="en-US"/>
          </a:p>
        </p:txBody>
      </p:sp>
      <p:sp>
        <p:nvSpPr>
          <p:cNvPr id="8" name="フッター プレースホルダー 7">
            <a:extLst>
              <a:ext uri="{FF2B5EF4-FFF2-40B4-BE49-F238E27FC236}">
                <a16:creationId xmlns:a16="http://schemas.microsoft.com/office/drawing/2014/main" id="{CBE560E3-F935-488F-8F0E-191D7B6B54B8}"/>
              </a:ext>
            </a:extLst>
          </p:cNvPr>
          <p:cNvSpPr>
            <a:spLocks noGrp="1"/>
          </p:cNvSpPr>
          <p:nvPr>
            <p:ph type="ftr" sz="quarter" idx="11"/>
          </p:nvPr>
        </p:nvSpPr>
        <p:spPr/>
        <p:txBody>
          <a:bodyPr rtlCol="0"/>
          <a:lstStyle>
            <a:lvl1pPr>
              <a:defRPr sz="900">
                <a:solidFill>
                  <a:srgbClr val="898989"/>
                </a:solidFill>
                <a:latin typeface="Meiryo UI" panose="020B0604030504040204" pitchFamily="50" charset="-128"/>
                <a:ea typeface="Meiryo UI" panose="020B0604030504040204" pitchFamily="50" charset="-128"/>
              </a:defRPr>
            </a:lvl1pPr>
          </a:lstStyle>
          <a:p>
            <a:endParaRPr lang="ja-JP" altLang="en-US"/>
          </a:p>
        </p:txBody>
      </p:sp>
      <p:sp>
        <p:nvSpPr>
          <p:cNvPr id="9" name="スライド番号プレースホルダー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rtlCol="0"/>
          <a:lstStyle>
            <a:lvl1pPr>
              <a:defRPr sz="900">
                <a:solidFill>
                  <a:srgbClr val="898989"/>
                </a:solidFill>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pic>
        <p:nvPicPr>
          <p:cNvPr id="13" name="グラフィック 12">
            <a:extLst>
              <a:ext uri="{FF2B5EF4-FFF2-40B4-BE49-F238E27FC236}">
                <a16:creationId xmlns:a16="http://schemas.microsoft.com/office/drawing/2014/main" id="{B0DFD584-E5CF-41EF-B51E-679CE22DDF93}"/>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73953"/>
            <a:ext cx="2057400" cy="1647825"/>
          </a:xfrm>
          <a:prstGeom prst="rect">
            <a:avLst/>
          </a:prstGeom>
        </p:spPr>
      </p:pic>
      <p:pic>
        <p:nvPicPr>
          <p:cNvPr id="14" name="グラフィック 13">
            <a:extLst>
              <a:ext uri="{FF2B5EF4-FFF2-40B4-BE49-F238E27FC236}">
                <a16:creationId xmlns:a16="http://schemas.microsoft.com/office/drawing/2014/main" id="{E5C02DDF-25A6-42C7-9525-F279CE2095C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49000" y="5180889"/>
            <a:ext cx="1143000" cy="914400"/>
          </a:xfrm>
          <a:prstGeom prst="rect">
            <a:avLst/>
          </a:prstGeom>
        </p:spPr>
      </p:pic>
    </p:spTree>
    <p:extLst>
      <p:ext uri="{BB962C8B-B14F-4D97-AF65-F5344CB8AC3E}">
        <p14:creationId xmlns:p14="http://schemas.microsoft.com/office/powerpoint/2010/main" val="609095538"/>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段組">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rtlCol="0">
            <a:normAutofit/>
          </a:bodyPr>
          <a:lstStyle>
            <a:lvl1pPr algn="ctr">
              <a:defRPr lang="en-US" sz="2800" kern="1200"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rtl="0"/>
            <a:r>
              <a:rPr lang="ja-JP" altLang="en-US" noProof="0"/>
              <a:t>クリックしてマスター タイトルのスタイルを編集</a:t>
            </a:r>
          </a:p>
        </p:txBody>
      </p:sp>
      <p:sp>
        <p:nvSpPr>
          <p:cNvPr id="11" name="コンテンツ プレースホルダー 10">
            <a:extLst>
              <a:ext uri="{FF2B5EF4-FFF2-40B4-BE49-F238E27FC236}">
                <a16:creationId xmlns:a16="http://schemas.microsoft.com/office/drawing/2014/main" id="{ADC2540D-94C4-405B-8607-0CEDD6F54B9C}"/>
              </a:ext>
            </a:extLst>
          </p:cNvPr>
          <p:cNvSpPr>
            <a:spLocks noGrp="1"/>
          </p:cNvSpPr>
          <p:nvPr>
            <p:ph sz="quarter" idx="21" hasCustomPrompt="1"/>
          </p:nvPr>
        </p:nvSpPr>
        <p:spPr>
          <a:xfrm>
            <a:off x="1075447" y="2370670"/>
            <a:ext cx="1856232" cy="1664208"/>
          </a:xfrm>
        </p:spPr>
        <p:txBody>
          <a:bodyPr rtlCol="0">
            <a:noAutofit/>
          </a:bodyPr>
          <a:lstStyle>
            <a:lvl1pPr marL="0" indent="0" algn="ctr">
              <a:buNone/>
              <a:defRPr sz="1400">
                <a:latin typeface="Meiryo UI" panose="020B0604030504040204" pitchFamily="50" charset="-128"/>
                <a:ea typeface="Meiryo UI" panose="020B0604030504040204" pitchFamily="50" charset="-128"/>
              </a:defRPr>
            </a:lvl1pPr>
            <a:lvl2pPr marL="457200" indent="0">
              <a:buNone/>
              <a:defRPr sz="1200"/>
            </a:lvl2pPr>
            <a:lvl3pPr marL="914400" indent="0">
              <a:buNone/>
              <a:defRPr sz="1100"/>
            </a:lvl3pPr>
            <a:lvl4pPr marL="1371600" indent="0">
              <a:buNone/>
              <a:defRPr sz="1050"/>
            </a:lvl4pPr>
            <a:lvl5pPr marL="1828800" indent="0">
              <a:buNone/>
              <a:defRPr sz="1050"/>
            </a:lvl5pPr>
          </a:lstStyle>
          <a:p>
            <a:pPr lvl="0" rtl="0"/>
            <a:r>
              <a:rPr lang="ja-JP" altLang="en-US" noProof="0"/>
              <a:t>クリックしてコンテンツを追加</a:t>
            </a:r>
          </a:p>
        </p:txBody>
      </p:sp>
      <p:sp>
        <p:nvSpPr>
          <p:cNvPr id="3" name="テキスト プレースホルダー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838200" y="3788813"/>
            <a:ext cx="2330726" cy="804859"/>
          </a:xfrm>
        </p:spPr>
        <p:txBody>
          <a:bodyPr lIns="0" rIns="0" rtlCol="0" anchor="b">
            <a:noAutofit/>
          </a:bodyPr>
          <a:lstStyle>
            <a:lvl1pPr marL="0" indent="0" algn="ctr">
              <a:buNone/>
              <a:defRPr lang="en-US" sz="3200" kern="1200"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ltLang="ja-JP" noProof="0"/>
              <a:t>#</a:t>
            </a:r>
          </a:p>
        </p:txBody>
      </p:sp>
      <p:sp>
        <p:nvSpPr>
          <p:cNvPr id="17" name="テキスト プレースホルダー 2">
            <a:extLst>
              <a:ext uri="{FF2B5EF4-FFF2-40B4-BE49-F238E27FC236}">
                <a16:creationId xmlns:a16="http://schemas.microsoft.com/office/drawing/2014/main" id="{E43D2F47-FAF2-42C2-967D-251DD4B940D7}"/>
              </a:ext>
            </a:extLst>
          </p:cNvPr>
          <p:cNvSpPr>
            <a:spLocks noGrp="1"/>
          </p:cNvSpPr>
          <p:nvPr>
            <p:ph type="body" idx="17" hasCustomPrompt="1"/>
          </p:nvPr>
        </p:nvSpPr>
        <p:spPr>
          <a:xfrm>
            <a:off x="838200" y="4464810"/>
            <a:ext cx="2330726" cy="438505"/>
          </a:xfrm>
        </p:spPr>
        <p:txBody>
          <a:bodyPr lIns="0" rIns="0" rtlCol="0" anchor="b">
            <a:noAutofit/>
          </a:bodyPr>
          <a:lstStyle>
            <a:lvl1pPr marL="0" indent="0" algn="ctr">
              <a:buNone/>
              <a:defRPr lang="en-US" sz="1400" kern="1200"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4" name="コンテンツ プレースホルダー 3">
            <a:extLst>
              <a:ext uri="{FF2B5EF4-FFF2-40B4-BE49-F238E27FC236}">
                <a16:creationId xmlns:a16="http://schemas.microsoft.com/office/drawing/2014/main" id="{AC9B20CF-6B91-4562-B799-0ABDAEBC0D2A}"/>
              </a:ext>
            </a:extLst>
          </p:cNvPr>
          <p:cNvSpPr>
            <a:spLocks noGrp="1"/>
          </p:cNvSpPr>
          <p:nvPr>
            <p:ph sz="half" idx="2" hasCustomPrompt="1"/>
          </p:nvPr>
        </p:nvSpPr>
        <p:spPr>
          <a:xfrm>
            <a:off x="838200" y="5120722"/>
            <a:ext cx="2330726" cy="853167"/>
          </a:xfrm>
        </p:spPr>
        <p:txBody>
          <a:bodyPr lIns="0" rIns="0" rtlCol="0">
            <a:normAutofit/>
          </a:bodyPr>
          <a:lstStyle>
            <a:lvl1pPr marL="0" indent="0" algn="ctr">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rtl="0"/>
            <a:r>
              <a:rPr lang="ja-JP" altLang="en-US" noProof="0"/>
              <a:t>クリックしてマスター テキストのスタイルを編集</a:t>
            </a:r>
          </a:p>
        </p:txBody>
      </p:sp>
      <p:sp>
        <p:nvSpPr>
          <p:cNvPr id="24" name="コンテンツ プレースホルダー 10">
            <a:extLst>
              <a:ext uri="{FF2B5EF4-FFF2-40B4-BE49-F238E27FC236}">
                <a16:creationId xmlns:a16="http://schemas.microsoft.com/office/drawing/2014/main" id="{11C6EC54-ADFA-4CFF-9E9B-DC7E96C854C2}"/>
              </a:ext>
            </a:extLst>
          </p:cNvPr>
          <p:cNvSpPr>
            <a:spLocks noGrp="1"/>
          </p:cNvSpPr>
          <p:nvPr>
            <p:ph sz="quarter" idx="22" hasCustomPrompt="1"/>
          </p:nvPr>
        </p:nvSpPr>
        <p:spPr>
          <a:xfrm>
            <a:off x="3805651" y="2370670"/>
            <a:ext cx="1856232" cy="1664208"/>
          </a:xfrm>
        </p:spPr>
        <p:txBody>
          <a:bodyPr rtlCol="0">
            <a:noAutofit/>
          </a:bodyPr>
          <a:lstStyle>
            <a:lvl1pPr marL="0" indent="0" algn="ctr">
              <a:buNone/>
              <a:defRPr sz="1400">
                <a:latin typeface="Meiryo UI" panose="020B0604030504040204" pitchFamily="50" charset="-128"/>
                <a:ea typeface="Meiryo UI" panose="020B0604030504040204" pitchFamily="50" charset="-128"/>
              </a:defRPr>
            </a:lvl1pPr>
            <a:lvl2pPr marL="457200" indent="0">
              <a:buNone/>
              <a:defRPr sz="1200"/>
            </a:lvl2pPr>
            <a:lvl3pPr marL="914400" indent="0">
              <a:buNone/>
              <a:defRPr sz="1100"/>
            </a:lvl3pPr>
            <a:lvl4pPr marL="1371600" indent="0">
              <a:buNone/>
              <a:defRPr sz="1050"/>
            </a:lvl4pPr>
            <a:lvl5pPr marL="1828800" indent="0">
              <a:buNone/>
              <a:defRPr sz="1050"/>
            </a:lvl5pPr>
          </a:lstStyle>
          <a:p>
            <a:pPr lvl="0" rtl="0"/>
            <a:r>
              <a:rPr lang="ja-JP" altLang="en-US" noProof="0"/>
              <a:t>クリックしてコンテンツを追加</a:t>
            </a:r>
          </a:p>
        </p:txBody>
      </p:sp>
      <p:sp>
        <p:nvSpPr>
          <p:cNvPr id="5" name="テキスト プレースホルダー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3562665" y="3788813"/>
            <a:ext cx="2342205" cy="804859"/>
          </a:xfrm>
        </p:spPr>
        <p:txBody>
          <a:bodyPr lIns="0" rIns="0" rtlCol="0" anchor="b">
            <a:noAutofit/>
          </a:bodyPr>
          <a:lstStyle>
            <a:lvl1pPr marL="0" indent="0" algn="ctr">
              <a:buNone/>
              <a:defRPr lang="en-US" sz="3200" kern="1200"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ltLang="ja-JP" noProof="0"/>
              <a:t>#</a:t>
            </a:r>
          </a:p>
        </p:txBody>
      </p:sp>
      <p:sp>
        <p:nvSpPr>
          <p:cNvPr id="18" name="テキスト プレースホルダー 4">
            <a:extLst>
              <a:ext uri="{FF2B5EF4-FFF2-40B4-BE49-F238E27FC236}">
                <a16:creationId xmlns:a16="http://schemas.microsoft.com/office/drawing/2014/main" id="{3322C250-87FC-4F14-A42C-FFDA120D0D64}"/>
              </a:ext>
            </a:extLst>
          </p:cNvPr>
          <p:cNvSpPr>
            <a:spLocks noGrp="1"/>
          </p:cNvSpPr>
          <p:nvPr>
            <p:ph type="body" sz="quarter" idx="18" hasCustomPrompt="1"/>
          </p:nvPr>
        </p:nvSpPr>
        <p:spPr>
          <a:xfrm>
            <a:off x="3562665" y="4464810"/>
            <a:ext cx="2342205" cy="438505"/>
          </a:xfrm>
        </p:spPr>
        <p:txBody>
          <a:bodyPr lIns="0" rIns="0" rtlCol="0" anchor="b">
            <a:noAutofit/>
          </a:bodyPr>
          <a:lstStyle>
            <a:lvl1pPr marL="0" indent="0" algn="ctr">
              <a:buNone/>
              <a:defRPr lang="en-US" sz="1400" kern="1200"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ja-JP" altLang="en-US" noProof="0"/>
              <a:t>クリックして編集</a:t>
            </a:r>
          </a:p>
        </p:txBody>
      </p:sp>
      <p:sp>
        <p:nvSpPr>
          <p:cNvPr id="6" name="コンテンツ プレースホルダー 5">
            <a:extLst>
              <a:ext uri="{FF2B5EF4-FFF2-40B4-BE49-F238E27FC236}">
                <a16:creationId xmlns:a16="http://schemas.microsoft.com/office/drawing/2014/main" id="{B36EE64B-44BF-4634-97BC-5ED74C6DF280}"/>
              </a:ext>
            </a:extLst>
          </p:cNvPr>
          <p:cNvSpPr>
            <a:spLocks noGrp="1"/>
          </p:cNvSpPr>
          <p:nvPr>
            <p:ph sz="quarter" idx="4" hasCustomPrompt="1"/>
          </p:nvPr>
        </p:nvSpPr>
        <p:spPr>
          <a:xfrm>
            <a:off x="3562665" y="5120722"/>
            <a:ext cx="2342205" cy="853167"/>
          </a:xfrm>
        </p:spPr>
        <p:txBody>
          <a:bodyPr lIns="0" rIns="0" rtlCol="0">
            <a:normAutofit/>
          </a:bodyPr>
          <a:lstStyle>
            <a:lvl1pPr marL="0" indent="0" algn="ctr">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rtl="0"/>
            <a:r>
              <a:rPr lang="ja-JP" altLang="en-US" noProof="0"/>
              <a:t>クリックしてマスター テキストのスタイルを編集</a:t>
            </a:r>
          </a:p>
        </p:txBody>
      </p:sp>
      <p:sp>
        <p:nvSpPr>
          <p:cNvPr id="25" name="コンテンツ プレースホルダー 10">
            <a:extLst>
              <a:ext uri="{FF2B5EF4-FFF2-40B4-BE49-F238E27FC236}">
                <a16:creationId xmlns:a16="http://schemas.microsoft.com/office/drawing/2014/main" id="{1B6DD41C-FCE2-4AC6-A235-2FF1B905DAAD}"/>
              </a:ext>
            </a:extLst>
          </p:cNvPr>
          <p:cNvSpPr>
            <a:spLocks noGrp="1"/>
          </p:cNvSpPr>
          <p:nvPr>
            <p:ph sz="quarter" idx="23" hasCustomPrompt="1"/>
          </p:nvPr>
        </p:nvSpPr>
        <p:spPr>
          <a:xfrm>
            <a:off x="6530117" y="2370670"/>
            <a:ext cx="1856232" cy="1664208"/>
          </a:xfrm>
        </p:spPr>
        <p:txBody>
          <a:bodyPr rtlCol="0">
            <a:noAutofit/>
          </a:bodyPr>
          <a:lstStyle>
            <a:lvl1pPr marL="0" indent="0" algn="ctr">
              <a:buNone/>
              <a:defRPr sz="1400">
                <a:latin typeface="Meiryo UI" panose="020B0604030504040204" pitchFamily="50" charset="-128"/>
                <a:ea typeface="Meiryo UI" panose="020B0604030504040204" pitchFamily="50" charset="-128"/>
              </a:defRPr>
            </a:lvl1pPr>
            <a:lvl2pPr marL="457200" indent="0">
              <a:buNone/>
              <a:defRPr sz="1200"/>
            </a:lvl2pPr>
            <a:lvl3pPr marL="914400" indent="0">
              <a:buNone/>
              <a:defRPr sz="1100"/>
            </a:lvl3pPr>
            <a:lvl4pPr marL="1371600" indent="0">
              <a:buNone/>
              <a:defRPr sz="1050"/>
            </a:lvl4pPr>
            <a:lvl5pPr marL="1828800" indent="0">
              <a:buNone/>
              <a:defRPr sz="1050"/>
            </a:lvl5pPr>
          </a:lstStyle>
          <a:p>
            <a:pPr lvl="0" rtl="0"/>
            <a:r>
              <a:rPr lang="ja-JP" altLang="en-US" noProof="0"/>
              <a:t>クリックしてコンテンツを追加</a:t>
            </a:r>
          </a:p>
        </p:txBody>
      </p:sp>
      <p:sp>
        <p:nvSpPr>
          <p:cNvPr id="21" name="テキスト プレースホルダー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6298609" y="3788813"/>
            <a:ext cx="2330726" cy="804859"/>
          </a:xfrm>
        </p:spPr>
        <p:txBody>
          <a:bodyPr lIns="0" rIns="0" rtlCol="0" anchor="b">
            <a:noAutofit/>
          </a:bodyPr>
          <a:lstStyle>
            <a:lvl1pPr marL="0" indent="0" algn="ctr">
              <a:buNone/>
              <a:defRPr lang="en-US" sz="3200" kern="1200"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ltLang="ja-JP" noProof="0"/>
              <a:t>#</a:t>
            </a:r>
          </a:p>
        </p:txBody>
      </p:sp>
      <p:sp>
        <p:nvSpPr>
          <p:cNvPr id="19" name="テキスト プレースホルダー 2">
            <a:extLst>
              <a:ext uri="{FF2B5EF4-FFF2-40B4-BE49-F238E27FC236}">
                <a16:creationId xmlns:a16="http://schemas.microsoft.com/office/drawing/2014/main" id="{D3C675D6-83FA-4036-B516-098EDCAF2506}"/>
              </a:ext>
            </a:extLst>
          </p:cNvPr>
          <p:cNvSpPr>
            <a:spLocks noGrp="1"/>
          </p:cNvSpPr>
          <p:nvPr>
            <p:ph type="body" idx="19" hasCustomPrompt="1"/>
          </p:nvPr>
        </p:nvSpPr>
        <p:spPr>
          <a:xfrm>
            <a:off x="6298609" y="4464810"/>
            <a:ext cx="2330726" cy="438505"/>
          </a:xfrm>
        </p:spPr>
        <p:txBody>
          <a:bodyPr lIns="0" rIns="0" rtlCol="0" anchor="b">
            <a:noAutofit/>
          </a:bodyPr>
          <a:lstStyle>
            <a:lvl1pPr marL="0" indent="0" algn="ctr">
              <a:buNone/>
              <a:defRPr lang="en-US" sz="1400" kern="1200"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sp>
        <p:nvSpPr>
          <p:cNvPr id="22" name="コンテンツ プレースホルダー 3">
            <a:extLst>
              <a:ext uri="{FF2B5EF4-FFF2-40B4-BE49-F238E27FC236}">
                <a16:creationId xmlns:a16="http://schemas.microsoft.com/office/drawing/2014/main" id="{C464A9BD-B815-4632-8F54-6EB70E48BAFF}"/>
              </a:ext>
            </a:extLst>
          </p:cNvPr>
          <p:cNvSpPr>
            <a:spLocks noGrp="1"/>
          </p:cNvSpPr>
          <p:nvPr>
            <p:ph sz="half" idx="14" hasCustomPrompt="1"/>
          </p:nvPr>
        </p:nvSpPr>
        <p:spPr>
          <a:xfrm>
            <a:off x="6298609" y="5120722"/>
            <a:ext cx="2330726" cy="853167"/>
          </a:xfrm>
        </p:spPr>
        <p:txBody>
          <a:bodyPr lIns="0" rIns="0" rtlCol="0">
            <a:normAutofit/>
          </a:bodyPr>
          <a:lstStyle>
            <a:lvl1pPr marL="0" indent="0" algn="ctr">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rtl="0"/>
            <a:r>
              <a:rPr lang="ja-JP" altLang="en-US" noProof="0"/>
              <a:t>クリックしてマスター テキストのスタイルを編集</a:t>
            </a:r>
          </a:p>
        </p:txBody>
      </p:sp>
      <p:sp>
        <p:nvSpPr>
          <p:cNvPr id="26" name="コンテンツ プレースホルダー 10">
            <a:extLst>
              <a:ext uri="{FF2B5EF4-FFF2-40B4-BE49-F238E27FC236}">
                <a16:creationId xmlns:a16="http://schemas.microsoft.com/office/drawing/2014/main" id="{CEB4C3DB-E51E-4479-90C2-DFE5DB4B2482}"/>
              </a:ext>
            </a:extLst>
          </p:cNvPr>
          <p:cNvSpPr>
            <a:spLocks noGrp="1"/>
          </p:cNvSpPr>
          <p:nvPr>
            <p:ph sz="quarter" idx="24" hasCustomPrompt="1"/>
          </p:nvPr>
        </p:nvSpPr>
        <p:spPr>
          <a:xfrm>
            <a:off x="9260321" y="2370670"/>
            <a:ext cx="1856232" cy="1664208"/>
          </a:xfrm>
        </p:spPr>
        <p:txBody>
          <a:bodyPr rtlCol="0">
            <a:noAutofit/>
          </a:bodyPr>
          <a:lstStyle>
            <a:lvl1pPr marL="0" indent="0" algn="ctr">
              <a:buNone/>
              <a:defRPr sz="1400">
                <a:latin typeface="Meiryo UI" panose="020B0604030504040204" pitchFamily="50" charset="-128"/>
                <a:ea typeface="Meiryo UI" panose="020B0604030504040204" pitchFamily="50" charset="-128"/>
              </a:defRPr>
            </a:lvl1pPr>
            <a:lvl2pPr marL="457200" indent="0">
              <a:buNone/>
              <a:defRPr sz="1200"/>
            </a:lvl2pPr>
            <a:lvl3pPr marL="914400" indent="0">
              <a:buNone/>
              <a:defRPr sz="1100"/>
            </a:lvl3pPr>
            <a:lvl4pPr marL="1371600" indent="0">
              <a:buNone/>
              <a:defRPr sz="1050"/>
            </a:lvl4pPr>
            <a:lvl5pPr marL="1828800" indent="0">
              <a:buNone/>
              <a:defRPr sz="1050"/>
            </a:lvl5pPr>
          </a:lstStyle>
          <a:p>
            <a:pPr lvl="0" rtl="0"/>
            <a:r>
              <a:rPr lang="ja-JP" altLang="en-US" noProof="0"/>
              <a:t>クリックしてコンテンツを追加</a:t>
            </a:r>
          </a:p>
        </p:txBody>
      </p:sp>
      <p:sp>
        <p:nvSpPr>
          <p:cNvPr id="14" name="テキスト プレースホルダー 2">
            <a:extLst>
              <a:ext uri="{FF2B5EF4-FFF2-40B4-BE49-F238E27FC236}">
                <a16:creationId xmlns:a16="http://schemas.microsoft.com/office/drawing/2014/main" id="{84A1E92D-A5BF-4268-BFF3-1418A1F03589}"/>
              </a:ext>
            </a:extLst>
          </p:cNvPr>
          <p:cNvSpPr>
            <a:spLocks noGrp="1"/>
          </p:cNvSpPr>
          <p:nvPr>
            <p:ph type="body" idx="15" hasCustomPrompt="1"/>
          </p:nvPr>
        </p:nvSpPr>
        <p:spPr>
          <a:xfrm>
            <a:off x="9023074" y="3788457"/>
            <a:ext cx="2330726" cy="804859"/>
          </a:xfrm>
        </p:spPr>
        <p:txBody>
          <a:bodyPr lIns="0" rIns="0" rtlCol="0" anchor="b">
            <a:noAutofit/>
          </a:bodyPr>
          <a:lstStyle>
            <a:lvl1pPr marL="0" indent="0" algn="ctr">
              <a:buNone/>
              <a:defRPr lang="en-US" sz="3200" kern="1200"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ltLang="ja-JP" noProof="0"/>
              <a:t>#</a:t>
            </a:r>
          </a:p>
        </p:txBody>
      </p:sp>
      <p:sp>
        <p:nvSpPr>
          <p:cNvPr id="23" name="テキスト プレースホルダー 2">
            <a:extLst>
              <a:ext uri="{FF2B5EF4-FFF2-40B4-BE49-F238E27FC236}">
                <a16:creationId xmlns:a16="http://schemas.microsoft.com/office/drawing/2014/main" id="{B6439AAC-8A96-4015-8A87-ED8DF7027B60}"/>
              </a:ext>
            </a:extLst>
          </p:cNvPr>
          <p:cNvSpPr>
            <a:spLocks noGrp="1"/>
          </p:cNvSpPr>
          <p:nvPr>
            <p:ph type="body" idx="20" hasCustomPrompt="1"/>
          </p:nvPr>
        </p:nvSpPr>
        <p:spPr>
          <a:xfrm>
            <a:off x="9023074" y="4464454"/>
            <a:ext cx="2330726" cy="438505"/>
          </a:xfrm>
        </p:spPr>
        <p:txBody>
          <a:bodyPr lIns="0" rIns="0" rtlCol="0" anchor="b">
            <a:noAutofit/>
          </a:bodyPr>
          <a:lstStyle>
            <a:lvl1pPr marL="0" indent="0" algn="ctr">
              <a:buNone/>
              <a:defRPr lang="en-US" sz="1400" kern="1200"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クリックして編集</a:t>
            </a:r>
          </a:p>
        </p:txBody>
      </p:sp>
      <p:cxnSp>
        <p:nvCxnSpPr>
          <p:cNvPr id="16" name="直線​​コネクタ(S) 15">
            <a:extLst>
              <a:ext uri="{FF2B5EF4-FFF2-40B4-BE49-F238E27FC236}">
                <a16:creationId xmlns:a16="http://schemas.microsoft.com/office/drawing/2014/main" id="{463D7850-C2A6-43CE-BBE4-8E81A0A593BF}"/>
              </a:ext>
              <a:ext uri="{C183D7F6-B498-43B3-948B-1728B52AA6E4}">
                <adec:decorative xmlns:adec="http://schemas.microsoft.com/office/drawing/2017/decorative" val="1"/>
              </a:ext>
            </a:extLst>
          </p:cNvPr>
          <p:cNvCxnSpPr>
            <a:cxnSpLocks/>
          </p:cNvCxnSpPr>
          <p:nvPr/>
        </p:nvCxnSpPr>
        <p:spPr>
          <a:xfrm flipH="1">
            <a:off x="0" y="0"/>
            <a:ext cx="1238250" cy="1328057"/>
          </a:xfrm>
          <a:prstGeom prst="line">
            <a:avLst/>
          </a:prstGeom>
          <a:ln w="31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線​​コネクタ(S) 19">
            <a:extLst>
              <a:ext uri="{FF2B5EF4-FFF2-40B4-BE49-F238E27FC236}">
                <a16:creationId xmlns:a16="http://schemas.microsoft.com/office/drawing/2014/main" id="{EBAD3E03-2E3B-440C-9105-6F9D33006D66}"/>
              </a:ext>
              <a:ext uri="{C183D7F6-B498-43B3-948B-1728B52AA6E4}">
                <adec:decorative xmlns:adec="http://schemas.microsoft.com/office/drawing/2017/decorative" val="1"/>
              </a:ext>
            </a:extLst>
          </p:cNvPr>
          <p:cNvCxnSpPr>
            <a:cxnSpLocks/>
          </p:cNvCxnSpPr>
          <p:nvPr/>
        </p:nvCxnSpPr>
        <p:spPr>
          <a:xfrm flipH="1">
            <a:off x="0" y="0"/>
            <a:ext cx="3790950" cy="892177"/>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コンテンツ プレースホルダー 3">
            <a:extLst>
              <a:ext uri="{FF2B5EF4-FFF2-40B4-BE49-F238E27FC236}">
                <a16:creationId xmlns:a16="http://schemas.microsoft.com/office/drawing/2014/main" id="{492F9083-A886-4EEB-94D6-1FAE6DC33000}"/>
              </a:ext>
            </a:extLst>
          </p:cNvPr>
          <p:cNvSpPr>
            <a:spLocks noGrp="1"/>
          </p:cNvSpPr>
          <p:nvPr>
            <p:ph sz="half" idx="16" hasCustomPrompt="1"/>
          </p:nvPr>
        </p:nvSpPr>
        <p:spPr>
          <a:xfrm>
            <a:off x="9023074" y="5120366"/>
            <a:ext cx="2330726" cy="853167"/>
          </a:xfrm>
        </p:spPr>
        <p:txBody>
          <a:bodyPr lIns="0" rIns="0" rtlCol="0">
            <a:normAutofit/>
          </a:bodyPr>
          <a:lstStyle>
            <a:lvl1pPr marL="0" indent="0" algn="ctr">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rtl="0"/>
            <a:r>
              <a:rPr lang="ja-JP" altLang="en-US" noProof="0"/>
              <a:t>クリックしてマスター テキストのスタイルを編集</a:t>
            </a:r>
          </a:p>
        </p:txBody>
      </p:sp>
      <p:sp>
        <p:nvSpPr>
          <p:cNvPr id="7" name="日付プレースホルダー 6">
            <a:extLst>
              <a:ext uri="{FF2B5EF4-FFF2-40B4-BE49-F238E27FC236}">
                <a16:creationId xmlns:a16="http://schemas.microsoft.com/office/drawing/2014/main" id="{F255C16C-AA88-4BBF-8040-11ECFED618E0}"/>
              </a:ext>
            </a:extLst>
          </p:cNvPr>
          <p:cNvSpPr>
            <a:spLocks noGrp="1"/>
          </p:cNvSpPr>
          <p:nvPr>
            <p:ph type="dt" sz="half" idx="10"/>
          </p:nvPr>
        </p:nvSpPr>
        <p:spPr/>
        <p:txBody>
          <a:bodyPr rtlCol="0"/>
          <a:lstStyle>
            <a:lvl1pPr>
              <a:defRPr sz="900">
                <a:latin typeface="Meiryo UI" panose="020B0604030504040204" pitchFamily="50" charset="-128"/>
                <a:ea typeface="Meiryo UI" panose="020B0604030504040204" pitchFamily="50" charset="-128"/>
              </a:defRPr>
            </a:lvl1pPr>
          </a:lstStyle>
          <a:p>
            <a:endParaRPr lang="ja-JP" altLang="en-US"/>
          </a:p>
        </p:txBody>
      </p:sp>
      <p:sp>
        <p:nvSpPr>
          <p:cNvPr id="8" name="フッター プレースホルダー 7">
            <a:extLst>
              <a:ext uri="{FF2B5EF4-FFF2-40B4-BE49-F238E27FC236}">
                <a16:creationId xmlns:a16="http://schemas.microsoft.com/office/drawing/2014/main" id="{CBE560E3-F935-488F-8F0E-191D7B6B54B8}"/>
              </a:ext>
            </a:extLst>
          </p:cNvPr>
          <p:cNvSpPr>
            <a:spLocks noGrp="1"/>
          </p:cNvSpPr>
          <p:nvPr>
            <p:ph type="ftr" sz="quarter" idx="11"/>
          </p:nvPr>
        </p:nvSpPr>
        <p:spPr/>
        <p:txBody>
          <a:bodyPr rtlCol="0"/>
          <a:lstStyle>
            <a:lvl1pPr>
              <a:defRPr sz="900">
                <a:latin typeface="Meiryo UI" panose="020B0604030504040204" pitchFamily="50" charset="-128"/>
                <a:ea typeface="Meiryo UI" panose="020B0604030504040204" pitchFamily="50" charset="-128"/>
              </a:defRPr>
            </a:lvl1pPr>
          </a:lstStyle>
          <a:p>
            <a:endParaRPr lang="ja-JP" altLang="en-US"/>
          </a:p>
        </p:txBody>
      </p:sp>
      <p:sp>
        <p:nvSpPr>
          <p:cNvPr id="9" name="スライド番号プレースホルダー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rtlCol="0"/>
          <a:lstStyle>
            <a:lvl1pPr>
              <a:defRPr sz="900">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spTree>
    <p:extLst>
      <p:ext uri="{BB962C8B-B14F-4D97-AF65-F5344CB8AC3E}">
        <p14:creationId xmlns:p14="http://schemas.microsoft.com/office/powerpoint/2010/main" val="138669631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サマリー">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A3821F-4537-4AE7-8829-C2E3AE60F6E1}"/>
              </a:ext>
            </a:extLst>
          </p:cNvPr>
          <p:cNvSpPr>
            <a:spLocks noGrp="1"/>
          </p:cNvSpPr>
          <p:nvPr>
            <p:ph type="title"/>
          </p:nvPr>
        </p:nvSpPr>
        <p:spPr>
          <a:xfrm>
            <a:off x="5476875" y="1671639"/>
            <a:ext cx="5111750" cy="1204912"/>
          </a:xfrm>
        </p:spPr>
        <p:txBody>
          <a:bodyPr rtlCol="0" anchor="b">
            <a:normAutofit/>
          </a:bodyPr>
          <a:lstStyle>
            <a:lvl1pPr>
              <a:defRPr lang="en-US" sz="2800" kern="1200" cap="all"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rtl="0"/>
            <a:r>
              <a:rPr lang="ja-JP" altLang="en-US" noProof="0"/>
              <a:t>マスター タイトルの書式設定</a:t>
            </a:r>
          </a:p>
        </p:txBody>
      </p:sp>
      <p:sp>
        <p:nvSpPr>
          <p:cNvPr id="3" name="テキスト プレースホルダー 2">
            <a:extLst>
              <a:ext uri="{FF2B5EF4-FFF2-40B4-BE49-F238E27FC236}">
                <a16:creationId xmlns:a16="http://schemas.microsoft.com/office/drawing/2014/main" id="{92FD4279-EA62-4397-878A-73F4948DB176}"/>
              </a:ext>
            </a:extLst>
          </p:cNvPr>
          <p:cNvSpPr>
            <a:spLocks noGrp="1"/>
          </p:cNvSpPr>
          <p:nvPr>
            <p:ph type="body" idx="1" hasCustomPrompt="1"/>
          </p:nvPr>
        </p:nvSpPr>
        <p:spPr>
          <a:xfrm>
            <a:off x="5476875" y="3682546"/>
            <a:ext cx="5111750" cy="1525588"/>
          </a:xfrm>
        </p:spPr>
        <p:txBody>
          <a:bodyPr rtlCol="0" anchor="b">
            <a:normAutofit/>
          </a:bodyPr>
          <a:lstStyle>
            <a:lvl1pPr marL="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ja-JP" altLang="en-US" noProof="0"/>
              <a:t>クリックしてマスター テキストのスタイルを編集</a:t>
            </a:r>
          </a:p>
        </p:txBody>
      </p:sp>
      <p:cxnSp>
        <p:nvCxnSpPr>
          <p:cNvPr id="23" name="直線​​コネクタ(S) 22">
            <a:extLst>
              <a:ext uri="{FF2B5EF4-FFF2-40B4-BE49-F238E27FC236}">
                <a16:creationId xmlns:a16="http://schemas.microsoft.com/office/drawing/2014/main" id="{D87F08D6-2CA7-4A5A-BE34-07113DCA535D}"/>
              </a:ext>
            </a:extLst>
          </p:cNvPr>
          <p:cNvCxnSpPr>
            <a:cxnSpLocks/>
          </p:cNvCxnSpPr>
          <p:nvPr/>
        </p:nvCxnSpPr>
        <p:spPr>
          <a:xfrm flipH="1" flipV="1">
            <a:off x="0" y="876300"/>
            <a:ext cx="4762500" cy="1628775"/>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線​​コネクタ(S) 11">
            <a:extLst>
              <a:ext uri="{FF2B5EF4-FFF2-40B4-BE49-F238E27FC236}">
                <a16:creationId xmlns:a16="http://schemas.microsoft.com/office/drawing/2014/main" id="{A768C87F-B9C3-4DFF-8454-F3F52CE4346B}"/>
              </a:ext>
            </a:extLst>
          </p:cNvPr>
          <p:cNvCxnSpPr>
            <a:cxnSpLocks/>
          </p:cNvCxnSpPr>
          <p:nvPr/>
        </p:nvCxnSpPr>
        <p:spPr>
          <a:xfrm flipH="1" flipV="1">
            <a:off x="2638425" y="0"/>
            <a:ext cx="2124076" cy="5186363"/>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日付プレースホルダー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rtlCol="0"/>
          <a:lstStyle>
            <a:lvl1pPr>
              <a:defRPr sz="900">
                <a:latin typeface="Meiryo UI" panose="020B0604030504040204" pitchFamily="50" charset="-128"/>
                <a:ea typeface="Meiryo UI" panose="020B0604030504040204" pitchFamily="50" charset="-128"/>
              </a:defRPr>
            </a:lvl1pPr>
          </a:lstStyle>
          <a:p>
            <a:endParaRPr lang="ja-JP" altLang="en-US"/>
          </a:p>
        </p:txBody>
      </p:sp>
      <p:sp>
        <p:nvSpPr>
          <p:cNvPr id="22" name="フッター プレースホルダー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rtlCol="0"/>
          <a:lstStyle>
            <a:lvl1pPr>
              <a:defRPr sz="900">
                <a:latin typeface="Meiryo UI" panose="020B0604030504040204" pitchFamily="50" charset="-128"/>
                <a:ea typeface="Meiryo UI" panose="020B0604030504040204" pitchFamily="50" charset="-128"/>
              </a:defRPr>
            </a:lvl1pPr>
          </a:lstStyle>
          <a:p>
            <a:endParaRPr lang="ja-JP" altLang="en-US"/>
          </a:p>
        </p:txBody>
      </p:sp>
      <p:sp>
        <p:nvSpPr>
          <p:cNvPr id="24" name="スライド番号プレースホルダー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rtlCol="0"/>
          <a:lstStyle>
            <a:lvl1pPr>
              <a:defRPr sz="900">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spTree>
    <p:extLst>
      <p:ext uri="{BB962C8B-B14F-4D97-AF65-F5344CB8AC3E}">
        <p14:creationId xmlns:p14="http://schemas.microsoft.com/office/powerpoint/2010/main" val="1616316768"/>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結び">
    <p:bg>
      <p:bgPr>
        <a:solidFill>
          <a:schemeClr val="accent2"/>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5B3628-62D7-4A6D-A79F-34DE91DBA31E}"/>
              </a:ext>
            </a:extLst>
          </p:cNvPr>
          <p:cNvSpPr>
            <a:spLocks noGrp="1"/>
          </p:cNvSpPr>
          <p:nvPr>
            <p:ph type="ctrTitle"/>
          </p:nvPr>
        </p:nvSpPr>
        <p:spPr>
          <a:xfrm>
            <a:off x="4267200" y="1615736"/>
            <a:ext cx="4179570" cy="1524735"/>
          </a:xfrm>
        </p:spPr>
        <p:txBody>
          <a:bodyPr rtlCol="0" anchor="b">
            <a:noAutofit/>
          </a:bodyPr>
          <a:lstStyle>
            <a:lvl1pPr algn="l">
              <a:defRPr sz="3200" spc="150" baseline="0">
                <a:solidFill>
                  <a:schemeClr val="tx1">
                    <a:lumMod val="75000"/>
                    <a:lumOff val="25000"/>
                  </a:schemeClr>
                </a:solidFill>
              </a:defRPr>
            </a:lvl1pPr>
          </a:lstStyle>
          <a:p>
            <a:pPr rtl="0"/>
            <a:r>
              <a:rPr lang="ja-JP" altLang="en-US" noProof="0"/>
              <a:t>マスター タイトルの書式設定</a:t>
            </a:r>
          </a:p>
        </p:txBody>
      </p:sp>
      <p:sp>
        <p:nvSpPr>
          <p:cNvPr id="3" name="サブタイトル 2">
            <a:extLst>
              <a:ext uri="{FF2B5EF4-FFF2-40B4-BE49-F238E27FC236}">
                <a16:creationId xmlns:a16="http://schemas.microsoft.com/office/drawing/2014/main" id="{55457758-A125-4CEA-A3D5-CBD010417BD2}"/>
              </a:ext>
            </a:extLst>
          </p:cNvPr>
          <p:cNvSpPr>
            <a:spLocks noGrp="1"/>
          </p:cNvSpPr>
          <p:nvPr>
            <p:ph type="subTitle" idx="1"/>
          </p:nvPr>
        </p:nvSpPr>
        <p:spPr>
          <a:xfrm>
            <a:off x="4267200" y="3238103"/>
            <a:ext cx="4179570" cy="2004161"/>
          </a:xfrm>
        </p:spPr>
        <p:txBody>
          <a:bodyPr rtlCol="0">
            <a:normAutofit/>
          </a:bodyPr>
          <a:lstStyle>
            <a:lvl1pPr marL="0" indent="0" algn="l">
              <a:lnSpc>
                <a:spcPct val="150000"/>
              </a:lnSpc>
              <a:buNone/>
              <a:defRPr sz="1400" spc="50" baseline="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p>
        </p:txBody>
      </p:sp>
      <p:pic>
        <p:nvPicPr>
          <p:cNvPr id="6" name="グラフィック 5">
            <a:extLst>
              <a:ext uri="{FF2B5EF4-FFF2-40B4-BE49-F238E27FC236}">
                <a16:creationId xmlns:a16="http://schemas.microsoft.com/office/drawing/2014/main" id="{ED3361C9-310A-4255-A94E-B77588962D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9" name="日付プレースホルダー 6">
            <a:extLst>
              <a:ext uri="{FF2B5EF4-FFF2-40B4-BE49-F238E27FC236}">
                <a16:creationId xmlns:a16="http://schemas.microsoft.com/office/drawing/2014/main" id="{BF358517-D7B7-40D0-A9D0-B650C80898AC}"/>
              </a:ext>
            </a:extLst>
          </p:cNvPr>
          <p:cNvSpPr>
            <a:spLocks noGrp="1"/>
          </p:cNvSpPr>
          <p:nvPr>
            <p:ph type="dt" sz="half" idx="10"/>
          </p:nvPr>
        </p:nvSpPr>
        <p:spPr>
          <a:xfrm>
            <a:off x="4267200" y="6356350"/>
            <a:ext cx="1774371" cy="365125"/>
          </a:xfrm>
        </p:spPr>
        <p:txBody>
          <a:bodyPr rtlCol="0"/>
          <a:lstStyle>
            <a:lvl1pPr>
              <a:defRPr sz="900"/>
            </a:lvl1pPr>
          </a:lstStyle>
          <a:p>
            <a:pPr rtl="0"/>
            <a:endParaRPr lang="ja-JP" altLang="en-US" noProof="0"/>
          </a:p>
        </p:txBody>
      </p:sp>
      <p:sp>
        <p:nvSpPr>
          <p:cNvPr id="10" name="フッター プレースホルダー 7">
            <a:extLst>
              <a:ext uri="{FF2B5EF4-FFF2-40B4-BE49-F238E27FC236}">
                <a16:creationId xmlns:a16="http://schemas.microsoft.com/office/drawing/2014/main" id="{6026D44C-0B39-4DE1-A0FC-5615DDAAE3CE}"/>
              </a:ext>
            </a:extLst>
          </p:cNvPr>
          <p:cNvSpPr>
            <a:spLocks noGrp="1"/>
          </p:cNvSpPr>
          <p:nvPr>
            <p:ph type="ftr" sz="quarter" idx="11"/>
          </p:nvPr>
        </p:nvSpPr>
        <p:spPr>
          <a:xfrm>
            <a:off x="6479721" y="6356350"/>
            <a:ext cx="2661557" cy="365125"/>
          </a:xfrm>
        </p:spPr>
        <p:txBody>
          <a:bodyPr rtlCol="0"/>
          <a:lstStyle>
            <a:lvl1pPr>
              <a:defRPr sz="900"/>
            </a:lvl1pPr>
          </a:lstStyle>
          <a:p>
            <a:pPr rtl="0"/>
            <a:endParaRPr lang="ja-JP" altLang="en-US" noProof="0"/>
          </a:p>
        </p:txBody>
      </p:sp>
      <p:sp>
        <p:nvSpPr>
          <p:cNvPr id="11" name="スライド番号プレースホルダー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rtlCol="0"/>
          <a:lstStyle>
            <a:lvl1pPr>
              <a:defRPr sz="900"/>
            </a:lvl1pPr>
          </a:lstStyle>
          <a:p>
            <a:pPr rtl="0"/>
            <a:fld id="{B5CEABB6-07DC-46E8-9B57-56EC44A396E5}" type="slidenum">
              <a:rPr lang="en-US" altLang="ja-JP" noProof="0" smtClean="0"/>
              <a:t>‹#›</a:t>
            </a:fld>
            <a:endParaRPr lang="ja-JP" altLang="en-US" noProof="0"/>
          </a:p>
        </p:txBody>
      </p:sp>
    </p:spTree>
    <p:extLst>
      <p:ext uri="{BB962C8B-B14F-4D97-AF65-F5344CB8AC3E}">
        <p14:creationId xmlns:p14="http://schemas.microsoft.com/office/powerpoint/2010/main" val="429355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議題">
    <p:bg>
      <p:bgPr>
        <a:solidFill>
          <a:schemeClr val="bg1"/>
        </a:solidFill>
        <a:effectLst/>
      </p:bgPr>
    </p:bg>
    <p:spTree>
      <p:nvGrpSpPr>
        <p:cNvPr id="1" name=""/>
        <p:cNvGrpSpPr/>
        <p:nvPr/>
      </p:nvGrpSpPr>
      <p:grpSpPr>
        <a:xfrm>
          <a:off x="0" y="0"/>
          <a:ext cx="0" cy="0"/>
          <a:chOff x="0" y="0"/>
          <a:chExt cx="0" cy="0"/>
        </a:xfrm>
      </p:grpSpPr>
      <p:pic>
        <p:nvPicPr>
          <p:cNvPr id="8" name="グラフィック 7">
            <a:extLst>
              <a:ext uri="{FF2B5EF4-FFF2-40B4-BE49-F238E27FC236}">
                <a16:creationId xmlns:a16="http://schemas.microsoft.com/office/drawing/2014/main" id="{D514C6BF-376E-43E8-881D-2E767426990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8301" r="28341" b="23071"/>
          <a:stretch/>
        </p:blipFill>
        <p:spPr>
          <a:xfrm>
            <a:off x="5488815" y="0"/>
            <a:ext cx="6703185" cy="6858000"/>
          </a:xfrm>
          <a:prstGeom prst="rect">
            <a:avLst/>
          </a:prstGeom>
        </p:spPr>
      </p:pic>
      <p:sp>
        <p:nvSpPr>
          <p:cNvPr id="2" name="タイトル 1">
            <a:extLst>
              <a:ext uri="{FF2B5EF4-FFF2-40B4-BE49-F238E27FC236}">
                <a16:creationId xmlns:a16="http://schemas.microsoft.com/office/drawing/2014/main" id="{3F0A9B92-C2D0-466A-A680-A35832C452B3}"/>
              </a:ext>
            </a:extLst>
          </p:cNvPr>
          <p:cNvSpPr>
            <a:spLocks noGrp="1"/>
          </p:cNvSpPr>
          <p:nvPr>
            <p:ph type="title"/>
          </p:nvPr>
        </p:nvSpPr>
        <p:spPr>
          <a:xfrm>
            <a:off x="1333499" y="1020445"/>
            <a:ext cx="3171825" cy="1325563"/>
          </a:xfrm>
        </p:spPr>
        <p:txBody>
          <a:bodyPr rtlCol="0" anchor="b">
            <a:normAutofit/>
          </a:bodyPr>
          <a:lstStyle>
            <a:lvl1pPr>
              <a:defRPr sz="2800" spc="150" baseline="0">
                <a:solidFill>
                  <a:schemeClr val="tx1">
                    <a:lumMod val="75000"/>
                    <a:lumOff val="25000"/>
                  </a:schemeClr>
                </a:solidFill>
              </a:defRPr>
            </a:lvl1pPr>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2DA41CE6-5A88-4C5C-B2A4-6A5D2153B16F}"/>
              </a:ext>
            </a:extLst>
          </p:cNvPr>
          <p:cNvSpPr>
            <a:spLocks noGrp="1"/>
          </p:cNvSpPr>
          <p:nvPr>
            <p:ph idx="1" hasCustomPrompt="1"/>
          </p:nvPr>
        </p:nvSpPr>
        <p:spPr>
          <a:xfrm>
            <a:off x="1333499" y="2924175"/>
            <a:ext cx="3171825" cy="2519363"/>
          </a:xfrm>
        </p:spPr>
        <p:txBody>
          <a:bodyPr rtlCol="0">
            <a:normAutofit/>
          </a:bodyPr>
          <a:lstStyle>
            <a:lvl1pPr marL="0" indent="0">
              <a:lnSpc>
                <a:spcPct val="120000"/>
              </a:lnSpc>
              <a:spcBef>
                <a:spcPts val="1000"/>
              </a:spcBef>
              <a:buNone/>
              <a:defRPr sz="1400">
                <a:solidFill>
                  <a:schemeClr val="tx1">
                    <a:lumMod val="75000"/>
                    <a:lumOff val="25000"/>
                  </a:schemeClr>
                </a:solidFill>
              </a:defRPr>
            </a:lvl1pPr>
            <a:lvl2pPr marL="457200" indent="0">
              <a:lnSpc>
                <a:spcPct val="120000"/>
              </a:lnSpc>
              <a:spcBef>
                <a:spcPts val="1000"/>
              </a:spcBef>
              <a:buNone/>
              <a:defRPr sz="1400">
                <a:solidFill>
                  <a:schemeClr val="tx1">
                    <a:lumMod val="75000"/>
                    <a:lumOff val="25000"/>
                  </a:schemeClr>
                </a:solidFill>
              </a:defRPr>
            </a:lvl2pPr>
            <a:lvl3pPr marL="914400" indent="0">
              <a:lnSpc>
                <a:spcPct val="120000"/>
              </a:lnSpc>
              <a:spcBef>
                <a:spcPts val="1000"/>
              </a:spcBef>
              <a:buNone/>
              <a:defRPr sz="1400">
                <a:solidFill>
                  <a:schemeClr val="tx1">
                    <a:lumMod val="75000"/>
                    <a:lumOff val="25000"/>
                  </a:schemeClr>
                </a:solidFill>
              </a:defRPr>
            </a:lvl3pPr>
            <a:lvl4pPr marL="1371600" indent="0">
              <a:lnSpc>
                <a:spcPct val="120000"/>
              </a:lnSpc>
              <a:spcBef>
                <a:spcPts val="1000"/>
              </a:spcBef>
              <a:buNone/>
              <a:defRPr sz="1400">
                <a:solidFill>
                  <a:schemeClr val="tx1">
                    <a:lumMod val="75000"/>
                    <a:lumOff val="25000"/>
                  </a:schemeClr>
                </a:solidFill>
              </a:defRPr>
            </a:lvl4pPr>
            <a:lvl5pPr marL="1828800" indent="0">
              <a:lnSpc>
                <a:spcPct val="120000"/>
              </a:lnSpc>
              <a:spcBef>
                <a:spcPts val="1000"/>
              </a:spcBef>
              <a:buNone/>
              <a:defRPr sz="1400">
                <a:solidFill>
                  <a:schemeClr val="tx1">
                    <a:lumMod val="75000"/>
                    <a:lumOff val="25000"/>
                  </a:schemeClr>
                </a:solidFill>
              </a:defRPr>
            </a:lvl5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4" name="日付プレースホルダー 3">
            <a:extLst>
              <a:ext uri="{FF2B5EF4-FFF2-40B4-BE49-F238E27FC236}">
                <a16:creationId xmlns:a16="http://schemas.microsoft.com/office/drawing/2014/main" id="{A39F5093-3C53-4152-B8FE-0522E0795269}"/>
              </a:ext>
            </a:extLst>
          </p:cNvPr>
          <p:cNvSpPr>
            <a:spLocks noGrp="1"/>
          </p:cNvSpPr>
          <p:nvPr>
            <p:ph type="dt" sz="half" idx="10"/>
          </p:nvPr>
        </p:nvSpPr>
        <p:spPr>
          <a:xfrm>
            <a:off x="1333500" y="6356350"/>
            <a:ext cx="985157" cy="365125"/>
          </a:xfrm>
        </p:spPr>
        <p:txBody>
          <a:bodyPr rtlCol="0"/>
          <a:lstStyle>
            <a:lvl1pPr>
              <a:defRPr sz="900"/>
            </a:lvl1pPr>
          </a:lstStyle>
          <a:p>
            <a:pPr rtl="0"/>
            <a:endParaRPr lang="ja-JP" altLang="en-US" noProof="0"/>
          </a:p>
        </p:txBody>
      </p:sp>
      <p:sp>
        <p:nvSpPr>
          <p:cNvPr id="5" name="フッター プレースホルダー 4">
            <a:extLst>
              <a:ext uri="{FF2B5EF4-FFF2-40B4-BE49-F238E27FC236}">
                <a16:creationId xmlns:a16="http://schemas.microsoft.com/office/drawing/2014/main" id="{7727F11D-8AF8-44D6-A48B-D8C7779B8B08}"/>
              </a:ext>
            </a:extLst>
          </p:cNvPr>
          <p:cNvSpPr>
            <a:spLocks noGrp="1"/>
          </p:cNvSpPr>
          <p:nvPr>
            <p:ph type="ftr" sz="quarter" idx="11"/>
          </p:nvPr>
        </p:nvSpPr>
        <p:spPr>
          <a:xfrm>
            <a:off x="2669886" y="6356349"/>
            <a:ext cx="2482842" cy="365125"/>
          </a:xfrm>
        </p:spPr>
        <p:txBody>
          <a:bodyPr rtlCol="0"/>
          <a:lstStyle>
            <a:lvl1pPr>
              <a:defRPr sz="900"/>
            </a:lvl1pPr>
          </a:lstStyle>
          <a:p>
            <a:pPr rtl="0"/>
            <a:endParaRPr lang="ja-JP" altLang="en-US" noProof="0"/>
          </a:p>
        </p:txBody>
      </p:sp>
      <p:sp>
        <p:nvSpPr>
          <p:cNvPr id="6" name="スライド番号プレースホルダー 5">
            <a:extLst>
              <a:ext uri="{FF2B5EF4-FFF2-40B4-BE49-F238E27FC236}">
                <a16:creationId xmlns:a16="http://schemas.microsoft.com/office/drawing/2014/main" id="{658C0879-6B0F-4AF6-A997-EC61DA8964AE}"/>
              </a:ext>
            </a:extLst>
          </p:cNvPr>
          <p:cNvSpPr>
            <a:spLocks noGrp="1"/>
          </p:cNvSpPr>
          <p:nvPr>
            <p:ph type="sldNum" sz="quarter" idx="12"/>
          </p:nvPr>
        </p:nvSpPr>
        <p:spPr>
          <a:xfrm>
            <a:off x="5536305" y="6356350"/>
            <a:ext cx="987552" cy="365125"/>
          </a:xfrm>
        </p:spPr>
        <p:txBody>
          <a:bodyPr rtlCol="0"/>
          <a:lstStyle>
            <a:lvl1pPr>
              <a:defRPr sz="900"/>
            </a:lvl1pPr>
          </a:lstStyle>
          <a:p>
            <a:pPr rtl="0"/>
            <a:fld id="{B5CEABB6-07DC-46E8-9B57-56EC44A396E5}" type="slidenum">
              <a:rPr lang="en-US" altLang="ja-JP" noProof="0" smtClean="0"/>
              <a:t>‹#›</a:t>
            </a:fld>
            <a:endParaRPr lang="ja-JP" altLang="en-US" noProof="0"/>
          </a:p>
        </p:txBody>
      </p:sp>
    </p:spTree>
    <p:extLst>
      <p:ext uri="{BB962C8B-B14F-4D97-AF65-F5344CB8AC3E}">
        <p14:creationId xmlns:p14="http://schemas.microsoft.com/office/powerpoint/2010/main" val="2631270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タイムライン">
    <p:spTree>
      <p:nvGrpSpPr>
        <p:cNvPr id="1" name=""/>
        <p:cNvGrpSpPr/>
        <p:nvPr/>
      </p:nvGrpSpPr>
      <p:grpSpPr>
        <a:xfrm>
          <a:off x="0" y="0"/>
          <a:ext cx="0" cy="0"/>
          <a:chOff x="0" y="0"/>
          <a:chExt cx="0" cy="0"/>
        </a:xfrm>
      </p:grpSpPr>
      <p:sp>
        <p:nvSpPr>
          <p:cNvPr id="12" name="グラフィック 10">
            <a:extLst>
              <a:ext uri="{FF2B5EF4-FFF2-40B4-BE49-F238E27FC236}">
                <a16:creationId xmlns:a16="http://schemas.microsoft.com/office/drawing/2014/main" id="{9D2AF524-D4B4-4A3A-9CE4-EDAFE1D5A37B}"/>
              </a:ext>
              <a:ext uri="{C183D7F6-B498-43B3-948B-1728B52AA6E4}">
                <adec:decorative xmlns:adec="http://schemas.microsoft.com/office/drawing/2017/decorative" val="1"/>
              </a:ext>
            </a:extLst>
          </p:cNvPr>
          <p:cNvSpPr/>
          <p:nvPr/>
        </p:nvSpPr>
        <p:spPr>
          <a:xfrm>
            <a:off x="2113884" y="0"/>
            <a:ext cx="10078116" cy="6858000"/>
          </a:xfrm>
          <a:custGeom>
            <a:avLst/>
            <a:gdLst>
              <a:gd name="connsiteX0" fmla="*/ 3793236 w 10078116"/>
              <a:gd name="connsiteY0" fmla="*/ 6858000 h 6858000"/>
              <a:gd name="connsiteX1" fmla="*/ 0 w 10078116"/>
              <a:gd name="connsiteY1" fmla="*/ 0 h 6858000"/>
              <a:gd name="connsiteX2" fmla="*/ 10078116 w 10078116"/>
              <a:gd name="connsiteY2" fmla="*/ 0 h 6858000"/>
              <a:gd name="connsiteX3" fmla="*/ 10078116 w 10078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78116" h="6858000">
                <a:moveTo>
                  <a:pt x="3793236" y="6858000"/>
                </a:moveTo>
                <a:lnTo>
                  <a:pt x="0" y="0"/>
                </a:lnTo>
                <a:lnTo>
                  <a:pt x="10078116" y="0"/>
                </a:lnTo>
                <a:lnTo>
                  <a:pt x="10078116" y="6858000"/>
                </a:lnTo>
                <a:close/>
              </a:path>
            </a:pathLst>
          </a:custGeom>
          <a:solidFill>
            <a:schemeClr val="accent1"/>
          </a:solidFill>
          <a:ln w="9525" cap="flat">
            <a:noFill/>
            <a:prstDash val="solid"/>
            <a:miter/>
          </a:ln>
        </p:spPr>
        <p:txBody>
          <a:bodyPr rtlCol="0" anchor="ctr"/>
          <a:lstStyle/>
          <a:p>
            <a:pP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6E3987A5-99A6-4B33-BAAF-53159635382E}"/>
              </a:ext>
            </a:extLst>
          </p:cNvPr>
          <p:cNvSpPr>
            <a:spLocks noGrp="1"/>
          </p:cNvSpPr>
          <p:nvPr>
            <p:ph type="title" hasCustomPrompt="1"/>
          </p:nvPr>
        </p:nvSpPr>
        <p:spPr>
          <a:xfrm>
            <a:off x="838200" y="5509419"/>
            <a:ext cx="4082142" cy="585788"/>
          </a:xfrm>
        </p:spPr>
        <p:txBody>
          <a:bodyPr rtlCol="0">
            <a:normAutofit/>
          </a:bodyPr>
          <a:lstStyle>
            <a:lvl1pPr>
              <a:defRPr lang="en-US" sz="2800" kern="1200" cap="all"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rtl="0"/>
            <a:r>
              <a:rPr lang="ja-JP" altLang="en-US" noProof="0"/>
              <a:t>クリックしてタイトルを編集</a:t>
            </a:r>
          </a:p>
        </p:txBody>
      </p:sp>
      <p:sp>
        <p:nvSpPr>
          <p:cNvPr id="16" name="テキスト プレースホルダー 15">
            <a:extLst>
              <a:ext uri="{FF2B5EF4-FFF2-40B4-BE49-F238E27FC236}">
                <a16:creationId xmlns:a16="http://schemas.microsoft.com/office/drawing/2014/main" id="{3BABF6CA-407C-4BF0-8234-1321A676E756}"/>
              </a:ext>
            </a:extLst>
          </p:cNvPr>
          <p:cNvSpPr>
            <a:spLocks noGrp="1"/>
          </p:cNvSpPr>
          <p:nvPr>
            <p:ph type="body" sz="quarter" idx="13" hasCustomPrompt="1"/>
          </p:nvPr>
        </p:nvSpPr>
        <p:spPr>
          <a:xfrm>
            <a:off x="148318" y="1481138"/>
            <a:ext cx="2141764" cy="514350"/>
          </a:xfrm>
        </p:spPr>
        <p:txBody>
          <a:bodyPr rtlCol="0" anchor="ctr">
            <a:noAutofit/>
          </a:bodyPr>
          <a:lstStyle>
            <a:lvl1pPr marL="0" indent="0" algn="r">
              <a:buNone/>
              <a:defRPr sz="1600" cap="all" spc="150" baseline="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
        <p:nvSpPr>
          <p:cNvPr id="17" name="テキスト プレースホルダー 15">
            <a:extLst>
              <a:ext uri="{FF2B5EF4-FFF2-40B4-BE49-F238E27FC236}">
                <a16:creationId xmlns:a16="http://schemas.microsoft.com/office/drawing/2014/main" id="{76D8129B-5B68-421C-968C-3663C86EFC7C}"/>
              </a:ext>
            </a:extLst>
          </p:cNvPr>
          <p:cNvSpPr>
            <a:spLocks noGrp="1"/>
          </p:cNvSpPr>
          <p:nvPr>
            <p:ph type="body" sz="quarter" idx="14" hasCustomPrompt="1"/>
          </p:nvPr>
        </p:nvSpPr>
        <p:spPr>
          <a:xfrm>
            <a:off x="714375" y="2557463"/>
            <a:ext cx="2141764" cy="514350"/>
          </a:xfrm>
        </p:spPr>
        <p:txBody>
          <a:bodyPr rtlCol="0" anchor="ctr">
            <a:noAutofit/>
          </a:bodyPr>
          <a:lstStyle>
            <a:lvl1pPr marL="0" indent="0" algn="r">
              <a:buNone/>
              <a:defRPr sz="1600" cap="all" spc="150" baseline="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
        <p:nvSpPr>
          <p:cNvPr id="18" name="テキスト プレースホルダー 15">
            <a:extLst>
              <a:ext uri="{FF2B5EF4-FFF2-40B4-BE49-F238E27FC236}">
                <a16:creationId xmlns:a16="http://schemas.microsoft.com/office/drawing/2014/main" id="{6C741DCA-8EBD-44F5-9D38-E938A628ADCD}"/>
              </a:ext>
            </a:extLst>
          </p:cNvPr>
          <p:cNvSpPr>
            <a:spLocks noGrp="1"/>
          </p:cNvSpPr>
          <p:nvPr>
            <p:ph type="body" sz="quarter" idx="15" hasCustomPrompt="1"/>
          </p:nvPr>
        </p:nvSpPr>
        <p:spPr>
          <a:xfrm>
            <a:off x="1320800" y="3633788"/>
            <a:ext cx="2141764" cy="514350"/>
          </a:xfrm>
        </p:spPr>
        <p:txBody>
          <a:bodyPr rtlCol="0" anchor="ctr">
            <a:noAutofit/>
          </a:bodyPr>
          <a:lstStyle>
            <a:lvl1pPr marL="0" indent="0" algn="r">
              <a:buNone/>
              <a:defRPr sz="1600" cap="all" spc="150" baseline="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
        <p:nvSpPr>
          <p:cNvPr id="19" name="テキスト プレースホルダー 15">
            <a:extLst>
              <a:ext uri="{FF2B5EF4-FFF2-40B4-BE49-F238E27FC236}">
                <a16:creationId xmlns:a16="http://schemas.microsoft.com/office/drawing/2014/main" id="{5C43C6B1-A1BD-4A90-8B4B-F361C1BEDD26}"/>
              </a:ext>
            </a:extLst>
          </p:cNvPr>
          <p:cNvSpPr>
            <a:spLocks noGrp="1"/>
          </p:cNvSpPr>
          <p:nvPr>
            <p:ph type="body" sz="quarter" idx="16" hasCustomPrompt="1"/>
          </p:nvPr>
        </p:nvSpPr>
        <p:spPr>
          <a:xfrm>
            <a:off x="1905000" y="4710114"/>
            <a:ext cx="2141764" cy="514350"/>
          </a:xfrm>
        </p:spPr>
        <p:txBody>
          <a:bodyPr rtlCol="0" anchor="ctr">
            <a:noAutofit/>
          </a:bodyPr>
          <a:lstStyle>
            <a:lvl1pPr marL="0" indent="0" algn="r">
              <a:buNone/>
              <a:defRPr sz="1600" cap="all" spc="150" baseline="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
        <p:nvSpPr>
          <p:cNvPr id="34" name="テキスト プレースホルダー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4401535" y="1594478"/>
            <a:ext cx="5539095" cy="1010842"/>
          </a:xfrm>
        </p:spPr>
        <p:txBody>
          <a:bodyPr rtlCol="0" anchor="t">
            <a:normAutofit/>
          </a:bodyPr>
          <a:lstStyle>
            <a:lvl1pPr marL="0" indent="0" algn="l">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
        <p:nvSpPr>
          <p:cNvPr id="35" name="テキスト プレースホルダー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4986028" y="2682564"/>
            <a:ext cx="5539095" cy="1010842"/>
          </a:xfrm>
        </p:spPr>
        <p:txBody>
          <a:bodyPr rtlCol="0" anchor="t">
            <a:normAutofit/>
          </a:bodyPr>
          <a:lstStyle>
            <a:lvl1pPr marL="0" indent="0" algn="l">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
        <p:nvSpPr>
          <p:cNvPr id="36" name="テキスト プレースホルダー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5576937" y="3755394"/>
            <a:ext cx="5539095" cy="1010842"/>
          </a:xfrm>
        </p:spPr>
        <p:txBody>
          <a:bodyPr rtlCol="0" anchor="t">
            <a:normAutofit/>
          </a:bodyPr>
          <a:lstStyle>
            <a:lvl1pPr marL="0" indent="0" algn="l">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
        <p:nvSpPr>
          <p:cNvPr id="37" name="テキスト プレースホルダー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6175279" y="4824430"/>
            <a:ext cx="5539095" cy="1010842"/>
          </a:xfrm>
        </p:spPr>
        <p:txBody>
          <a:bodyPr rtlCol="0" anchor="t">
            <a:normAutofit/>
          </a:bodyPr>
          <a:lstStyle>
            <a:lvl1pPr marL="0" indent="0" algn="l">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cxnSp>
        <p:nvCxnSpPr>
          <p:cNvPr id="3" name="直線​​コネクタ(S) 2">
            <a:extLst>
              <a:ext uri="{FF2B5EF4-FFF2-40B4-BE49-F238E27FC236}">
                <a16:creationId xmlns:a16="http://schemas.microsoft.com/office/drawing/2014/main" id="{D3795F91-C721-4363-956D-756673AE7957}"/>
              </a:ext>
              <a:ext uri="{C183D7F6-B498-43B3-948B-1728B52AA6E4}">
                <adec:decorative xmlns:adec="http://schemas.microsoft.com/office/drawing/2017/decorative" val="1"/>
              </a:ext>
            </a:extLst>
          </p:cNvPr>
          <p:cNvCxnSpPr>
            <a:cxnSpLocks/>
          </p:cNvCxnSpPr>
          <p:nvPr/>
        </p:nvCxnSpPr>
        <p:spPr>
          <a:xfrm>
            <a:off x="4353515" y="5023933"/>
            <a:ext cx="1513211" cy="0"/>
          </a:xfrm>
          <a:prstGeom prst="line">
            <a:avLst/>
          </a:prstGeom>
          <a:ln w="6350">
            <a:solidFill>
              <a:schemeClr val="accent1">
                <a:lumMod val="75000"/>
              </a:schemeClr>
            </a:solidFill>
          </a:ln>
        </p:spPr>
        <p:style>
          <a:lnRef idx="1">
            <a:schemeClr val="accent5"/>
          </a:lnRef>
          <a:fillRef idx="0">
            <a:schemeClr val="accent5"/>
          </a:fillRef>
          <a:effectRef idx="0">
            <a:schemeClr val="accent5"/>
          </a:effectRef>
          <a:fontRef idx="minor">
            <a:schemeClr val="tx1"/>
          </a:fontRef>
        </p:style>
      </p:cxnSp>
      <p:cxnSp>
        <p:nvCxnSpPr>
          <p:cNvPr id="4" name="直線​​コネクタ(S) 3">
            <a:extLst>
              <a:ext uri="{FF2B5EF4-FFF2-40B4-BE49-F238E27FC236}">
                <a16:creationId xmlns:a16="http://schemas.microsoft.com/office/drawing/2014/main" id="{8AC14461-E27D-413D-B31A-47B74646AF25}"/>
              </a:ext>
              <a:ext uri="{C183D7F6-B498-43B3-948B-1728B52AA6E4}">
                <adec:decorative xmlns:adec="http://schemas.microsoft.com/office/drawing/2017/decorative" val="1"/>
              </a:ext>
            </a:extLst>
          </p:cNvPr>
          <p:cNvCxnSpPr>
            <a:cxnSpLocks/>
          </p:cNvCxnSpPr>
          <p:nvPr/>
        </p:nvCxnSpPr>
        <p:spPr>
          <a:xfrm>
            <a:off x="3759917" y="3948451"/>
            <a:ext cx="1513211" cy="0"/>
          </a:xfrm>
          <a:prstGeom prst="line">
            <a:avLst/>
          </a:prstGeom>
          <a:ln w="6350">
            <a:solidFill>
              <a:schemeClr val="accent1">
                <a:lumMod val="75000"/>
              </a:schemeClr>
            </a:solidFill>
          </a:ln>
        </p:spPr>
        <p:style>
          <a:lnRef idx="1">
            <a:schemeClr val="accent5"/>
          </a:lnRef>
          <a:fillRef idx="0">
            <a:schemeClr val="accent5"/>
          </a:fillRef>
          <a:effectRef idx="0">
            <a:schemeClr val="accent5"/>
          </a:effectRef>
          <a:fontRef idx="minor">
            <a:schemeClr val="tx1"/>
          </a:fontRef>
        </p:style>
      </p:cxnSp>
      <p:cxnSp>
        <p:nvCxnSpPr>
          <p:cNvPr id="8" name="直線​​コネクタ(S) 7">
            <a:extLst>
              <a:ext uri="{FF2B5EF4-FFF2-40B4-BE49-F238E27FC236}">
                <a16:creationId xmlns:a16="http://schemas.microsoft.com/office/drawing/2014/main" id="{4D6AEA4C-7710-4829-BA87-8DD77F15932C}"/>
              </a:ext>
              <a:ext uri="{C183D7F6-B498-43B3-948B-1728B52AA6E4}">
                <adec:decorative xmlns:adec="http://schemas.microsoft.com/office/drawing/2017/decorative" val="1"/>
              </a:ext>
            </a:extLst>
          </p:cNvPr>
          <p:cNvCxnSpPr>
            <a:cxnSpLocks/>
          </p:cNvCxnSpPr>
          <p:nvPr/>
        </p:nvCxnSpPr>
        <p:spPr>
          <a:xfrm>
            <a:off x="3173453" y="2872686"/>
            <a:ext cx="1513211" cy="0"/>
          </a:xfrm>
          <a:prstGeom prst="line">
            <a:avLst/>
          </a:prstGeom>
          <a:ln w="6350">
            <a:solidFill>
              <a:schemeClr val="accent1">
                <a:lumMod val="75000"/>
              </a:schemeClr>
            </a:solidFill>
          </a:ln>
        </p:spPr>
        <p:style>
          <a:lnRef idx="1">
            <a:schemeClr val="accent5"/>
          </a:lnRef>
          <a:fillRef idx="0">
            <a:schemeClr val="accent5"/>
          </a:fillRef>
          <a:effectRef idx="0">
            <a:schemeClr val="accent5"/>
          </a:effectRef>
          <a:fontRef idx="minor">
            <a:schemeClr val="tx1"/>
          </a:fontRef>
        </p:style>
      </p:cxnSp>
      <p:cxnSp>
        <p:nvCxnSpPr>
          <p:cNvPr id="9" name="直線​​コネクタ(S) 8">
            <a:extLst>
              <a:ext uri="{FF2B5EF4-FFF2-40B4-BE49-F238E27FC236}">
                <a16:creationId xmlns:a16="http://schemas.microsoft.com/office/drawing/2014/main" id="{E9BD473E-6203-491C-87AC-54AC0AB23333}"/>
              </a:ext>
              <a:ext uri="{C183D7F6-B498-43B3-948B-1728B52AA6E4}">
                <adec:decorative xmlns:adec="http://schemas.microsoft.com/office/drawing/2017/decorative" val="1"/>
              </a:ext>
            </a:extLst>
          </p:cNvPr>
          <p:cNvCxnSpPr>
            <a:cxnSpLocks/>
          </p:cNvCxnSpPr>
          <p:nvPr/>
        </p:nvCxnSpPr>
        <p:spPr>
          <a:xfrm>
            <a:off x="2586263" y="1796083"/>
            <a:ext cx="1513211" cy="0"/>
          </a:xfrm>
          <a:prstGeom prst="line">
            <a:avLst/>
          </a:prstGeom>
          <a:ln w="6350">
            <a:solidFill>
              <a:schemeClr val="accent1">
                <a:lumMod val="75000"/>
              </a:schemeClr>
            </a:solidFill>
          </a:ln>
        </p:spPr>
        <p:style>
          <a:lnRef idx="1">
            <a:schemeClr val="accent5"/>
          </a:lnRef>
          <a:fillRef idx="0">
            <a:schemeClr val="accent5"/>
          </a:fillRef>
          <a:effectRef idx="0">
            <a:schemeClr val="accent5"/>
          </a:effectRef>
          <a:fontRef idx="minor">
            <a:schemeClr val="tx1"/>
          </a:fontRef>
        </p:style>
      </p:cxnSp>
      <p:sp>
        <p:nvSpPr>
          <p:cNvPr id="5" name="日付プレースホルダー 4">
            <a:extLst>
              <a:ext uri="{FF2B5EF4-FFF2-40B4-BE49-F238E27FC236}">
                <a16:creationId xmlns:a16="http://schemas.microsoft.com/office/drawing/2014/main" id="{874DC36F-5D3E-439D-80B5-32633FC34434}"/>
              </a:ext>
            </a:extLst>
          </p:cNvPr>
          <p:cNvSpPr>
            <a:spLocks noGrp="1"/>
          </p:cNvSpPr>
          <p:nvPr>
            <p:ph type="dt" sz="half" idx="10"/>
          </p:nvPr>
        </p:nvSpPr>
        <p:spPr/>
        <p:txBody>
          <a:bodyPr rtlCol="0"/>
          <a:lstStyle>
            <a:lvl1pPr>
              <a:defRPr sz="900">
                <a:solidFill>
                  <a:srgbClr val="898989"/>
                </a:solidFill>
                <a:latin typeface="Meiryo UI" panose="020B0604030504040204" pitchFamily="50" charset="-128"/>
                <a:ea typeface="Meiryo UI" panose="020B0604030504040204" pitchFamily="50" charset="-128"/>
              </a:defRPr>
            </a:lvl1pPr>
          </a:lstStyle>
          <a:p>
            <a:endParaRPr lang="ja-JP" altLang="en-US"/>
          </a:p>
        </p:txBody>
      </p:sp>
      <p:sp>
        <p:nvSpPr>
          <p:cNvPr id="6" name="フッター プレースホルダー 5">
            <a:extLst>
              <a:ext uri="{FF2B5EF4-FFF2-40B4-BE49-F238E27FC236}">
                <a16:creationId xmlns:a16="http://schemas.microsoft.com/office/drawing/2014/main" id="{6C710A8A-CEC9-4787-A745-C28DD965F7DD}"/>
              </a:ext>
            </a:extLst>
          </p:cNvPr>
          <p:cNvSpPr>
            <a:spLocks noGrp="1"/>
          </p:cNvSpPr>
          <p:nvPr>
            <p:ph type="ftr" sz="quarter" idx="11"/>
          </p:nvPr>
        </p:nvSpPr>
        <p:spPr>
          <a:xfrm>
            <a:off x="6155823" y="6356350"/>
            <a:ext cx="1808712" cy="365125"/>
          </a:xfrm>
        </p:spPr>
        <p:txBody>
          <a:bodyPr rtlCol="0"/>
          <a:lstStyle>
            <a:lvl1pPr algn="l">
              <a:defRPr sz="900">
                <a:latin typeface="Meiryo UI" panose="020B0604030504040204" pitchFamily="50" charset="-128"/>
                <a:ea typeface="Meiryo UI" panose="020B0604030504040204" pitchFamily="50" charset="-128"/>
              </a:defRPr>
            </a:lvl1pPr>
          </a:lstStyle>
          <a:p>
            <a:endParaRPr lang="ja-JP" altLang="en-US"/>
          </a:p>
        </p:txBody>
      </p:sp>
      <p:sp>
        <p:nvSpPr>
          <p:cNvPr id="7" name="スライド番号プレースホルダー 6">
            <a:extLst>
              <a:ext uri="{FF2B5EF4-FFF2-40B4-BE49-F238E27FC236}">
                <a16:creationId xmlns:a16="http://schemas.microsoft.com/office/drawing/2014/main" id="{4162BD04-8F01-472A-9456-4702A2218BB5}"/>
              </a:ext>
            </a:extLst>
          </p:cNvPr>
          <p:cNvSpPr>
            <a:spLocks noGrp="1"/>
          </p:cNvSpPr>
          <p:nvPr>
            <p:ph type="sldNum" sz="quarter" idx="12"/>
          </p:nvPr>
        </p:nvSpPr>
        <p:spPr>
          <a:xfrm>
            <a:off x="10810874" y="6356350"/>
            <a:ext cx="542925" cy="365125"/>
          </a:xfrm>
        </p:spPr>
        <p:txBody>
          <a:bodyPr rtlCol="0"/>
          <a:lstStyle>
            <a:lvl1pPr>
              <a:defRPr sz="900">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spTree>
    <p:extLst>
      <p:ext uri="{BB962C8B-B14F-4D97-AF65-F5344CB8AC3E}">
        <p14:creationId xmlns:p14="http://schemas.microsoft.com/office/powerpoint/2010/main" val="3052812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コンテンツ 3 列">
    <p:bg>
      <p:bgPr>
        <a:solidFill>
          <a:schemeClr val="accent2"/>
        </a:solidFill>
        <a:effectLst/>
      </p:bgPr>
    </p:bg>
    <p:spTree>
      <p:nvGrpSpPr>
        <p:cNvPr id="1" name=""/>
        <p:cNvGrpSpPr/>
        <p:nvPr/>
      </p:nvGrpSpPr>
      <p:grpSpPr>
        <a:xfrm>
          <a:off x="0" y="0"/>
          <a:ext cx="0" cy="0"/>
          <a:chOff x="0" y="0"/>
          <a:chExt cx="0" cy="0"/>
        </a:xfrm>
      </p:grpSpPr>
      <p:sp>
        <p:nvSpPr>
          <p:cNvPr id="14" name="タイトル 1">
            <a:extLst>
              <a:ext uri="{FF2B5EF4-FFF2-40B4-BE49-F238E27FC236}">
                <a16:creationId xmlns:a16="http://schemas.microsoft.com/office/drawing/2014/main" id="{42ACEF30-0520-40B3-A1F1-F3D2530563D6}"/>
              </a:ext>
            </a:extLst>
          </p:cNvPr>
          <p:cNvSpPr>
            <a:spLocks noGrp="1"/>
          </p:cNvSpPr>
          <p:nvPr>
            <p:ph type="title" hasCustomPrompt="1"/>
          </p:nvPr>
        </p:nvSpPr>
        <p:spPr>
          <a:xfrm>
            <a:off x="1885156" y="892177"/>
            <a:ext cx="8421688" cy="1325563"/>
          </a:xfrm>
        </p:spPr>
        <p:txBody>
          <a:bodyPr rtlCol="0">
            <a:normAutofit/>
          </a:bodyPr>
          <a:lstStyle>
            <a:lvl1pPr algn="ctr">
              <a:defRPr lang="en-US" sz="2800" kern="1200"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rtl="0"/>
            <a:r>
              <a:rPr lang="ja-JP" altLang="en-US" noProof="0"/>
              <a:t>クリックしてマスター タイトルのスタイルを編集</a:t>
            </a:r>
          </a:p>
        </p:txBody>
      </p:sp>
      <p:sp>
        <p:nvSpPr>
          <p:cNvPr id="15" name="テキスト プレースホルダー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1485900" y="2563123"/>
            <a:ext cx="4031945" cy="365125"/>
          </a:xfrm>
        </p:spPr>
        <p:txBody>
          <a:bodyPr rtlCol="0">
            <a:normAutofit/>
          </a:bodyPr>
          <a:lstStyle>
            <a:lvl1pPr marL="0" indent="0" algn="ctr">
              <a:buNone/>
              <a:defRPr lang="en-US" sz="2000" kern="1200"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lvl="0" rtl="0"/>
            <a:r>
              <a:rPr lang="ja-JP" altLang="en-US" noProof="0"/>
              <a:t>クリックしてサブタイトルを追加</a:t>
            </a:r>
          </a:p>
        </p:txBody>
      </p:sp>
      <p:sp>
        <p:nvSpPr>
          <p:cNvPr id="17" name="テキスト プレースホルダー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485664" y="3070348"/>
            <a:ext cx="4031030" cy="1057308"/>
          </a:xfrm>
        </p:spPr>
        <p:txBody>
          <a:bodyPr rtlCol="0">
            <a:normAutofit/>
          </a:bodyPr>
          <a:lstStyle>
            <a:lvl1pPr marL="0" indent="0" algn="ctr">
              <a:lnSpc>
                <a:spcPct val="100000"/>
              </a:lnSpc>
              <a:buFont typeface="Arial" panose="020B0604020202020204" pitchFamily="34" charset="0"/>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クリックしてテキストを追加</a:t>
            </a:r>
          </a:p>
        </p:txBody>
      </p:sp>
      <p:sp>
        <p:nvSpPr>
          <p:cNvPr id="31" name="テキスト プレースホルダー 15">
            <a:extLst>
              <a:ext uri="{FF2B5EF4-FFF2-40B4-BE49-F238E27FC236}">
                <a16:creationId xmlns:a16="http://schemas.microsoft.com/office/drawing/2014/main" id="{87DD41A9-B6B3-48D9-A3A6-831B39C9158C}"/>
              </a:ext>
            </a:extLst>
          </p:cNvPr>
          <p:cNvSpPr>
            <a:spLocks noGrp="1"/>
          </p:cNvSpPr>
          <p:nvPr>
            <p:ph type="body" sz="quarter" idx="16" hasCustomPrompt="1"/>
          </p:nvPr>
        </p:nvSpPr>
        <p:spPr>
          <a:xfrm>
            <a:off x="6673004" y="2563123"/>
            <a:ext cx="4031945" cy="365125"/>
          </a:xfrm>
        </p:spPr>
        <p:txBody>
          <a:bodyPr rtlCol="0">
            <a:normAutofit/>
          </a:bodyPr>
          <a:lstStyle>
            <a:lvl1pPr marL="0" indent="0" algn="ctr">
              <a:buNone/>
              <a:defRPr lang="en-US" sz="2000" kern="1200"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ja-JP" altLang="en-US" noProof="0"/>
              <a:t>クリックしてサブタイトルを追加</a:t>
            </a:r>
          </a:p>
        </p:txBody>
      </p:sp>
      <p:sp>
        <p:nvSpPr>
          <p:cNvPr id="32" name="テキスト プレースホルダー 18">
            <a:extLst>
              <a:ext uri="{FF2B5EF4-FFF2-40B4-BE49-F238E27FC236}">
                <a16:creationId xmlns:a16="http://schemas.microsoft.com/office/drawing/2014/main" id="{FB791E68-EDF5-4CC2-8774-A27AEF1D25E6}"/>
              </a:ext>
            </a:extLst>
          </p:cNvPr>
          <p:cNvSpPr>
            <a:spLocks noGrp="1"/>
          </p:cNvSpPr>
          <p:nvPr>
            <p:ph type="body" sz="quarter" idx="17" hasCustomPrompt="1"/>
          </p:nvPr>
        </p:nvSpPr>
        <p:spPr>
          <a:xfrm>
            <a:off x="6673143" y="3070348"/>
            <a:ext cx="4031030" cy="1057308"/>
          </a:xfrm>
        </p:spPr>
        <p:txBody>
          <a:bodyPr rtlCol="0">
            <a:normAutofit/>
          </a:bodyPr>
          <a:lstStyle>
            <a:lvl1pPr marL="0" indent="0" algn="ctr">
              <a:lnSpc>
                <a:spcPct val="100000"/>
              </a:lnSpc>
              <a:buFont typeface="Arial" panose="020B0604020202020204" pitchFamily="34" charset="0"/>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クリックしてテキストを追加</a:t>
            </a:r>
          </a:p>
        </p:txBody>
      </p:sp>
      <p:sp>
        <p:nvSpPr>
          <p:cNvPr id="33" name="テキスト プレースホルダー 15">
            <a:extLst>
              <a:ext uri="{FF2B5EF4-FFF2-40B4-BE49-F238E27FC236}">
                <a16:creationId xmlns:a16="http://schemas.microsoft.com/office/drawing/2014/main" id="{AA224F82-7E0C-4EBF-97D3-132481DBCDA9}"/>
              </a:ext>
            </a:extLst>
          </p:cNvPr>
          <p:cNvSpPr>
            <a:spLocks noGrp="1"/>
          </p:cNvSpPr>
          <p:nvPr>
            <p:ph type="body" sz="quarter" idx="18" hasCustomPrompt="1"/>
          </p:nvPr>
        </p:nvSpPr>
        <p:spPr>
          <a:xfrm>
            <a:off x="1485899" y="4319431"/>
            <a:ext cx="4031945" cy="365125"/>
          </a:xfrm>
        </p:spPr>
        <p:txBody>
          <a:bodyPr rtlCol="0">
            <a:normAutofit/>
          </a:bodyPr>
          <a:lstStyle>
            <a:lvl1pPr marL="0" indent="0" algn="ctr">
              <a:buNone/>
              <a:defRPr lang="en-US" sz="2000" kern="1200"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ja-JP" altLang="en-US" noProof="0"/>
              <a:t>クリックしてサブタイトルを追加</a:t>
            </a:r>
          </a:p>
        </p:txBody>
      </p:sp>
      <p:sp>
        <p:nvSpPr>
          <p:cNvPr id="34" name="テキスト プレースホルダー 18">
            <a:extLst>
              <a:ext uri="{FF2B5EF4-FFF2-40B4-BE49-F238E27FC236}">
                <a16:creationId xmlns:a16="http://schemas.microsoft.com/office/drawing/2014/main" id="{699D24C6-4AFB-4222-8E0C-4D11CD9C0FF7}"/>
              </a:ext>
            </a:extLst>
          </p:cNvPr>
          <p:cNvSpPr>
            <a:spLocks noGrp="1"/>
          </p:cNvSpPr>
          <p:nvPr>
            <p:ph type="body" sz="quarter" idx="19" hasCustomPrompt="1"/>
          </p:nvPr>
        </p:nvSpPr>
        <p:spPr>
          <a:xfrm>
            <a:off x="1486412" y="4826656"/>
            <a:ext cx="4031030" cy="1057308"/>
          </a:xfrm>
        </p:spPr>
        <p:txBody>
          <a:bodyPr rtlCol="0">
            <a:normAutofit/>
          </a:bodyPr>
          <a:lstStyle>
            <a:lvl1pPr marL="0" indent="0" algn="ctr">
              <a:lnSpc>
                <a:spcPct val="100000"/>
              </a:lnSpc>
              <a:buFont typeface="Arial" panose="020B0604020202020204" pitchFamily="34" charset="0"/>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クリックしてテキストを追加</a:t>
            </a:r>
          </a:p>
        </p:txBody>
      </p:sp>
      <p:sp>
        <p:nvSpPr>
          <p:cNvPr id="12" name="テキスト プレースホルダー 15">
            <a:extLst>
              <a:ext uri="{FF2B5EF4-FFF2-40B4-BE49-F238E27FC236}">
                <a16:creationId xmlns:a16="http://schemas.microsoft.com/office/drawing/2014/main" id="{3B05E19C-DF33-4515-AC52-F95850810EC1}"/>
              </a:ext>
            </a:extLst>
          </p:cNvPr>
          <p:cNvSpPr>
            <a:spLocks noGrp="1"/>
          </p:cNvSpPr>
          <p:nvPr>
            <p:ph type="body" sz="quarter" idx="23" hasCustomPrompt="1"/>
          </p:nvPr>
        </p:nvSpPr>
        <p:spPr>
          <a:xfrm>
            <a:off x="6672630" y="4319431"/>
            <a:ext cx="4031945" cy="365125"/>
          </a:xfrm>
        </p:spPr>
        <p:txBody>
          <a:bodyPr rtlCol="0">
            <a:normAutofit/>
          </a:bodyPr>
          <a:lstStyle>
            <a:lvl1pPr marL="0" indent="0" algn="ctr">
              <a:buNone/>
              <a:defRPr lang="en-US" sz="2000" kern="1200"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ja-JP" altLang="en-US" noProof="0"/>
              <a:t>クリックしてサブタイトルを追加</a:t>
            </a:r>
          </a:p>
        </p:txBody>
      </p:sp>
      <p:sp>
        <p:nvSpPr>
          <p:cNvPr id="13" name="テキスト プレースホルダー 18">
            <a:extLst>
              <a:ext uri="{FF2B5EF4-FFF2-40B4-BE49-F238E27FC236}">
                <a16:creationId xmlns:a16="http://schemas.microsoft.com/office/drawing/2014/main" id="{C0EBC62D-442C-45D3-B66B-C6578FBB3370}"/>
              </a:ext>
            </a:extLst>
          </p:cNvPr>
          <p:cNvSpPr>
            <a:spLocks noGrp="1"/>
          </p:cNvSpPr>
          <p:nvPr>
            <p:ph type="body" sz="quarter" idx="24" hasCustomPrompt="1"/>
          </p:nvPr>
        </p:nvSpPr>
        <p:spPr>
          <a:xfrm>
            <a:off x="6673143" y="4826656"/>
            <a:ext cx="4031030" cy="1057308"/>
          </a:xfrm>
        </p:spPr>
        <p:txBody>
          <a:bodyPr rtlCol="0">
            <a:normAutofit/>
          </a:bodyPr>
          <a:lstStyle>
            <a:lvl1pPr marL="0" indent="0" algn="ctr">
              <a:lnSpc>
                <a:spcPct val="100000"/>
              </a:lnSpc>
              <a:buFont typeface="Arial" panose="020B0604020202020204" pitchFamily="34" charset="0"/>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クリックしてテキストを追加</a:t>
            </a:r>
          </a:p>
        </p:txBody>
      </p:sp>
      <p:sp>
        <p:nvSpPr>
          <p:cNvPr id="3" name="日付プレースホルダー 2">
            <a:extLst>
              <a:ext uri="{FF2B5EF4-FFF2-40B4-BE49-F238E27FC236}">
                <a16:creationId xmlns:a16="http://schemas.microsoft.com/office/drawing/2014/main" id="{98EC90C5-A811-4E5C-ADD1-A89DB4E94DAA}"/>
              </a:ext>
            </a:extLst>
          </p:cNvPr>
          <p:cNvSpPr>
            <a:spLocks noGrp="1"/>
          </p:cNvSpPr>
          <p:nvPr>
            <p:ph type="dt" sz="half" idx="20"/>
          </p:nvPr>
        </p:nvSpPr>
        <p:spPr/>
        <p:txBody>
          <a:bodyPr rtlCol="0"/>
          <a:lstStyle>
            <a:lvl1pPr>
              <a:defRPr>
                <a:latin typeface="Meiryo UI" panose="020B0604030504040204" pitchFamily="50" charset="-128"/>
                <a:ea typeface="Meiryo UI" panose="020B0604030504040204" pitchFamily="50" charset="-128"/>
              </a:defRPr>
            </a:lvl1pPr>
          </a:lstStyle>
          <a:p>
            <a:endParaRPr lang="ja-JP" altLang="en-US"/>
          </a:p>
        </p:txBody>
      </p:sp>
      <p:sp>
        <p:nvSpPr>
          <p:cNvPr id="4" name="フッター プレースホルダー 3">
            <a:extLst>
              <a:ext uri="{FF2B5EF4-FFF2-40B4-BE49-F238E27FC236}">
                <a16:creationId xmlns:a16="http://schemas.microsoft.com/office/drawing/2014/main" id="{3356B621-AE19-45D3-B25F-23256C242DDD}"/>
              </a:ext>
            </a:extLst>
          </p:cNvPr>
          <p:cNvSpPr>
            <a:spLocks noGrp="1"/>
          </p:cNvSpPr>
          <p:nvPr>
            <p:ph type="ftr" sz="quarter" idx="21"/>
          </p:nvPr>
        </p:nvSpPr>
        <p:spPr/>
        <p:txBody>
          <a:bodyPr rtlCol="0"/>
          <a:lstStyle>
            <a:lvl1pPr>
              <a:defRPr>
                <a:latin typeface="Meiryo UI" panose="020B0604030504040204" pitchFamily="50" charset="-128"/>
                <a:ea typeface="Meiryo UI" panose="020B0604030504040204" pitchFamily="50" charset="-128"/>
              </a:defRPr>
            </a:lvl1pPr>
          </a:lstStyle>
          <a:p>
            <a:endParaRPr lang="ja-JP" altLang="en-US"/>
          </a:p>
        </p:txBody>
      </p:sp>
      <p:sp>
        <p:nvSpPr>
          <p:cNvPr id="5" name="スライド番号プレースホルダー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rtlCol="0"/>
          <a:lstStyle>
            <a:lvl1pPr>
              <a:defRPr>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cxnSp>
        <p:nvCxnSpPr>
          <p:cNvPr id="2" name="直線​​コネクタ(S) 1">
            <a:extLst>
              <a:ext uri="{FF2B5EF4-FFF2-40B4-BE49-F238E27FC236}">
                <a16:creationId xmlns:a16="http://schemas.microsoft.com/office/drawing/2014/main" id="{9298DCF7-7DC1-4618-8133-F63847B0AFE2}"/>
              </a:ext>
              <a:ext uri="{C183D7F6-B498-43B3-948B-1728B52AA6E4}">
                <adec:decorative xmlns:adec="http://schemas.microsoft.com/office/drawing/2017/decorative" val="1"/>
              </a:ext>
            </a:extLst>
          </p:cNvPr>
          <p:cNvCxnSpPr>
            <a:cxnSpLocks/>
          </p:cNvCxnSpPr>
          <p:nvPr userDrawn="1"/>
        </p:nvCxnSpPr>
        <p:spPr>
          <a:xfrm>
            <a:off x="8688388" y="0"/>
            <a:ext cx="3503612" cy="2352957"/>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直線​​コネクタ(S) 5">
            <a:extLst>
              <a:ext uri="{FF2B5EF4-FFF2-40B4-BE49-F238E27FC236}">
                <a16:creationId xmlns:a16="http://schemas.microsoft.com/office/drawing/2014/main" id="{653A6567-233D-4A3B-B52B-DE7E5E35A175}"/>
              </a:ext>
              <a:ext uri="{C183D7F6-B498-43B3-948B-1728B52AA6E4}">
                <adec:decorative xmlns:adec="http://schemas.microsoft.com/office/drawing/2017/decorative" val="1"/>
              </a:ext>
            </a:extLst>
          </p:cNvPr>
          <p:cNvCxnSpPr>
            <a:cxnSpLocks/>
          </p:cNvCxnSpPr>
          <p:nvPr userDrawn="1"/>
        </p:nvCxnSpPr>
        <p:spPr>
          <a:xfrm>
            <a:off x="9720943" y="0"/>
            <a:ext cx="2471057" cy="2699032"/>
          </a:xfrm>
          <a:prstGeom prst="line">
            <a:avLst/>
          </a:prstGeom>
        </p:spPr>
        <p:style>
          <a:lnRef idx="1">
            <a:schemeClr val="accent1"/>
          </a:lnRef>
          <a:fillRef idx="0">
            <a:schemeClr val="accent1"/>
          </a:fillRef>
          <a:effectRef idx="0">
            <a:schemeClr val="accent1"/>
          </a:effectRef>
          <a:fontRef idx="minor">
            <a:schemeClr val="tx1"/>
          </a:fontRef>
        </p:style>
      </p:cxnSp>
      <p:pic>
        <p:nvPicPr>
          <p:cNvPr id="7" name="グラフィック 6">
            <a:extLst>
              <a:ext uri="{FF2B5EF4-FFF2-40B4-BE49-F238E27FC236}">
                <a16:creationId xmlns:a16="http://schemas.microsoft.com/office/drawing/2014/main" id="{64D564EB-CA78-42C6-AD76-3C4E7B3AEA8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73953"/>
            <a:ext cx="2057400" cy="1647825"/>
          </a:xfrm>
          <a:prstGeom prst="rect">
            <a:avLst/>
          </a:prstGeom>
        </p:spPr>
      </p:pic>
      <p:pic>
        <p:nvPicPr>
          <p:cNvPr id="8" name="グラフィック 7">
            <a:extLst>
              <a:ext uri="{FF2B5EF4-FFF2-40B4-BE49-F238E27FC236}">
                <a16:creationId xmlns:a16="http://schemas.microsoft.com/office/drawing/2014/main" id="{1CFFBB3A-BDCF-4878-8D04-E8BB9A050E71}"/>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49000" y="5180889"/>
            <a:ext cx="1143000" cy="914400"/>
          </a:xfrm>
          <a:prstGeom prst="rect">
            <a:avLst/>
          </a:prstGeom>
        </p:spPr>
      </p:pic>
    </p:spTree>
    <p:extLst>
      <p:ext uri="{BB962C8B-B14F-4D97-AF65-F5344CB8AC3E}">
        <p14:creationId xmlns:p14="http://schemas.microsoft.com/office/powerpoint/2010/main" val="2501487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ンテンツ 2 列">
    <p:bg>
      <p:bgPr>
        <a:solidFill>
          <a:schemeClr val="bg1"/>
        </a:solidFill>
        <a:effectLst/>
      </p:bgPr>
    </p:bg>
    <p:spTree>
      <p:nvGrpSpPr>
        <p:cNvPr id="1" name=""/>
        <p:cNvGrpSpPr/>
        <p:nvPr/>
      </p:nvGrpSpPr>
      <p:grpSpPr>
        <a:xfrm>
          <a:off x="0" y="0"/>
          <a:ext cx="0" cy="0"/>
          <a:chOff x="0" y="0"/>
          <a:chExt cx="0" cy="0"/>
        </a:xfrm>
      </p:grpSpPr>
      <p:sp>
        <p:nvSpPr>
          <p:cNvPr id="14" name="タイトル 1">
            <a:extLst>
              <a:ext uri="{FF2B5EF4-FFF2-40B4-BE49-F238E27FC236}">
                <a16:creationId xmlns:a16="http://schemas.microsoft.com/office/drawing/2014/main" id="{42ACEF30-0520-40B3-A1F1-F3D2530563D6}"/>
              </a:ext>
            </a:extLst>
          </p:cNvPr>
          <p:cNvSpPr>
            <a:spLocks noGrp="1"/>
          </p:cNvSpPr>
          <p:nvPr>
            <p:ph type="title" hasCustomPrompt="1"/>
          </p:nvPr>
        </p:nvSpPr>
        <p:spPr>
          <a:xfrm>
            <a:off x="1508760" y="4156405"/>
            <a:ext cx="3139440" cy="1325563"/>
          </a:xfrm>
        </p:spPr>
        <p:txBody>
          <a:bodyPr rtlCol="0" anchor="b">
            <a:normAutofit/>
          </a:bodyPr>
          <a:lstStyle>
            <a:lvl1pPr algn="l">
              <a:defRPr lang="en-US" sz="2800" kern="1200"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rtl="0"/>
            <a:r>
              <a:rPr lang="ja-JP" altLang="en-US" noProof="0"/>
              <a:t>クリックしてマスター タイトルのスタイルを編集</a:t>
            </a:r>
          </a:p>
        </p:txBody>
      </p:sp>
      <p:sp>
        <p:nvSpPr>
          <p:cNvPr id="15" name="テキスト プレースホルダー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5922254" y="1530635"/>
            <a:ext cx="5433204" cy="365125"/>
          </a:xfrm>
        </p:spPr>
        <p:txBody>
          <a:bodyPr rtlCol="0">
            <a:normAutofit/>
          </a:bodyPr>
          <a:lstStyle>
            <a:lvl1pPr marL="0" indent="0">
              <a:buNone/>
              <a:defRPr lang="en-US" sz="2000" kern="1200"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lvl="0" rtl="0"/>
            <a:r>
              <a:rPr lang="ja-JP" altLang="en-US" noProof="0"/>
              <a:t>クリックしてサブタイトルを追加</a:t>
            </a:r>
          </a:p>
        </p:txBody>
      </p:sp>
      <p:sp>
        <p:nvSpPr>
          <p:cNvPr id="17" name="テキスト プレースホルダー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5921828" y="1860060"/>
            <a:ext cx="5431971" cy="557950"/>
          </a:xfrm>
        </p:spPr>
        <p:txBody>
          <a:bodyPr rtlCol="0">
            <a:normAutofit/>
          </a:bodyPr>
          <a:lstStyle>
            <a:lvl1pPr marL="0" indent="0">
              <a:lnSpc>
                <a:spcPct val="100000"/>
              </a:lnSpc>
              <a:buFont typeface="Arial" panose="020B0604020202020204" pitchFamily="34" charset="0"/>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クリックしてテキストを追加</a:t>
            </a:r>
          </a:p>
        </p:txBody>
      </p:sp>
      <p:sp>
        <p:nvSpPr>
          <p:cNvPr id="16" name="テキスト プレースホルダー 15">
            <a:extLst>
              <a:ext uri="{FF2B5EF4-FFF2-40B4-BE49-F238E27FC236}">
                <a16:creationId xmlns:a16="http://schemas.microsoft.com/office/drawing/2014/main" id="{07D6A00C-D56B-4E8B-B992-7DA51D3C7261}"/>
              </a:ext>
            </a:extLst>
          </p:cNvPr>
          <p:cNvSpPr>
            <a:spLocks noGrp="1"/>
          </p:cNvSpPr>
          <p:nvPr>
            <p:ph type="body" sz="quarter" idx="23" hasCustomPrompt="1"/>
          </p:nvPr>
        </p:nvSpPr>
        <p:spPr>
          <a:xfrm>
            <a:off x="5922254" y="2630431"/>
            <a:ext cx="5433204" cy="365125"/>
          </a:xfrm>
        </p:spPr>
        <p:txBody>
          <a:bodyPr rtlCol="0">
            <a:normAutofit/>
          </a:bodyPr>
          <a:lstStyle>
            <a:lvl1pPr marL="0" indent="0">
              <a:buNone/>
              <a:defRPr lang="en-US" sz="2000" kern="1200"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lvl="0" rtl="0"/>
            <a:r>
              <a:rPr lang="ja-JP" altLang="en-US" noProof="0"/>
              <a:t>クリックしてサブタイトルを追加</a:t>
            </a:r>
          </a:p>
        </p:txBody>
      </p:sp>
      <p:sp>
        <p:nvSpPr>
          <p:cNvPr id="18" name="テキスト プレースホルダー 18">
            <a:extLst>
              <a:ext uri="{FF2B5EF4-FFF2-40B4-BE49-F238E27FC236}">
                <a16:creationId xmlns:a16="http://schemas.microsoft.com/office/drawing/2014/main" id="{DA90DA32-7E6A-4713-BDC9-73910E2A0E68}"/>
              </a:ext>
            </a:extLst>
          </p:cNvPr>
          <p:cNvSpPr>
            <a:spLocks noGrp="1"/>
          </p:cNvSpPr>
          <p:nvPr>
            <p:ph type="body" sz="quarter" idx="24" hasCustomPrompt="1"/>
          </p:nvPr>
        </p:nvSpPr>
        <p:spPr>
          <a:xfrm>
            <a:off x="5921828" y="2959856"/>
            <a:ext cx="5431971" cy="557950"/>
          </a:xfrm>
        </p:spPr>
        <p:txBody>
          <a:bodyPr rtlCol="0">
            <a:normAutofit/>
          </a:bodyPr>
          <a:lstStyle>
            <a:lvl1pPr marL="0" indent="0">
              <a:lnSpc>
                <a:spcPct val="100000"/>
              </a:lnSpc>
              <a:buFont typeface="Arial" panose="020B0604020202020204" pitchFamily="34" charset="0"/>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クリックしてテキストを追加</a:t>
            </a:r>
          </a:p>
        </p:txBody>
      </p:sp>
      <p:sp>
        <p:nvSpPr>
          <p:cNvPr id="19" name="テキスト プレースホルダー 15">
            <a:extLst>
              <a:ext uri="{FF2B5EF4-FFF2-40B4-BE49-F238E27FC236}">
                <a16:creationId xmlns:a16="http://schemas.microsoft.com/office/drawing/2014/main" id="{D7E57261-C874-4DFD-AF7D-F9EC50B3BFD0}"/>
              </a:ext>
            </a:extLst>
          </p:cNvPr>
          <p:cNvSpPr>
            <a:spLocks noGrp="1"/>
          </p:cNvSpPr>
          <p:nvPr>
            <p:ph type="body" sz="quarter" idx="25" hasCustomPrompt="1"/>
          </p:nvPr>
        </p:nvSpPr>
        <p:spPr>
          <a:xfrm>
            <a:off x="5922254" y="3730227"/>
            <a:ext cx="5433204" cy="365125"/>
          </a:xfrm>
        </p:spPr>
        <p:txBody>
          <a:bodyPr rtlCol="0">
            <a:normAutofit/>
          </a:bodyPr>
          <a:lstStyle>
            <a:lvl1pPr marL="0" indent="0">
              <a:buNone/>
              <a:defRPr lang="en-US" sz="2000" kern="1200"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lvl="0" rtl="0"/>
            <a:r>
              <a:rPr lang="ja-JP" altLang="en-US" noProof="0"/>
              <a:t>クリックしてサブタイトルを追加</a:t>
            </a:r>
          </a:p>
        </p:txBody>
      </p:sp>
      <p:sp>
        <p:nvSpPr>
          <p:cNvPr id="20" name="テキスト プレースホルダー 18">
            <a:extLst>
              <a:ext uri="{FF2B5EF4-FFF2-40B4-BE49-F238E27FC236}">
                <a16:creationId xmlns:a16="http://schemas.microsoft.com/office/drawing/2014/main" id="{843F77CE-098F-4777-8C30-5CEE7954D140}"/>
              </a:ext>
            </a:extLst>
          </p:cNvPr>
          <p:cNvSpPr>
            <a:spLocks noGrp="1"/>
          </p:cNvSpPr>
          <p:nvPr>
            <p:ph type="body" sz="quarter" idx="26" hasCustomPrompt="1"/>
          </p:nvPr>
        </p:nvSpPr>
        <p:spPr>
          <a:xfrm>
            <a:off x="5921828" y="4059652"/>
            <a:ext cx="5431971" cy="557950"/>
          </a:xfrm>
        </p:spPr>
        <p:txBody>
          <a:bodyPr rtlCol="0">
            <a:normAutofit/>
          </a:bodyPr>
          <a:lstStyle>
            <a:lvl1pPr marL="0" indent="0">
              <a:lnSpc>
                <a:spcPct val="100000"/>
              </a:lnSpc>
              <a:buFont typeface="Arial" panose="020B0604020202020204" pitchFamily="34" charset="0"/>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クリックしてテキストを追加</a:t>
            </a:r>
          </a:p>
        </p:txBody>
      </p:sp>
      <p:sp>
        <p:nvSpPr>
          <p:cNvPr id="23" name="テキスト プレースホルダー 15">
            <a:extLst>
              <a:ext uri="{FF2B5EF4-FFF2-40B4-BE49-F238E27FC236}">
                <a16:creationId xmlns:a16="http://schemas.microsoft.com/office/drawing/2014/main" id="{4CAE269A-B6AB-42A6-9575-6057FA25A29E}"/>
              </a:ext>
            </a:extLst>
          </p:cNvPr>
          <p:cNvSpPr>
            <a:spLocks noGrp="1"/>
          </p:cNvSpPr>
          <p:nvPr>
            <p:ph type="body" sz="quarter" idx="27" hasCustomPrompt="1"/>
          </p:nvPr>
        </p:nvSpPr>
        <p:spPr>
          <a:xfrm>
            <a:off x="5920106" y="4830024"/>
            <a:ext cx="5433204" cy="365125"/>
          </a:xfrm>
        </p:spPr>
        <p:txBody>
          <a:bodyPr rtlCol="0">
            <a:normAutofit/>
          </a:bodyPr>
          <a:lstStyle>
            <a:lvl1pPr marL="0" indent="0">
              <a:buNone/>
              <a:defRPr lang="en-US" sz="2000" kern="1200"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lvl="0" rtl="0"/>
            <a:r>
              <a:rPr lang="ja-JP" altLang="en-US" noProof="0"/>
              <a:t>クリックしてサブタイトルを追加</a:t>
            </a:r>
          </a:p>
        </p:txBody>
      </p:sp>
      <p:sp>
        <p:nvSpPr>
          <p:cNvPr id="24" name="テキスト プレースホルダー 18">
            <a:extLst>
              <a:ext uri="{FF2B5EF4-FFF2-40B4-BE49-F238E27FC236}">
                <a16:creationId xmlns:a16="http://schemas.microsoft.com/office/drawing/2014/main" id="{46866A49-A3A8-4869-961C-EB41F6BC7843}"/>
              </a:ext>
            </a:extLst>
          </p:cNvPr>
          <p:cNvSpPr>
            <a:spLocks noGrp="1"/>
          </p:cNvSpPr>
          <p:nvPr>
            <p:ph type="body" sz="quarter" idx="28" hasCustomPrompt="1"/>
          </p:nvPr>
        </p:nvSpPr>
        <p:spPr>
          <a:xfrm>
            <a:off x="5919680" y="5159449"/>
            <a:ext cx="5431971" cy="557950"/>
          </a:xfrm>
        </p:spPr>
        <p:txBody>
          <a:bodyPr rtlCol="0">
            <a:normAutofit/>
          </a:bodyPr>
          <a:lstStyle>
            <a:lvl1pPr marL="0" indent="0">
              <a:lnSpc>
                <a:spcPct val="100000"/>
              </a:lnSpc>
              <a:buFont typeface="Arial" panose="020B0604020202020204" pitchFamily="34" charset="0"/>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クリックしてテキストを追加</a:t>
            </a:r>
          </a:p>
        </p:txBody>
      </p:sp>
      <p:sp>
        <p:nvSpPr>
          <p:cNvPr id="3" name="日付プレースホルダー 2">
            <a:extLst>
              <a:ext uri="{FF2B5EF4-FFF2-40B4-BE49-F238E27FC236}">
                <a16:creationId xmlns:a16="http://schemas.microsoft.com/office/drawing/2014/main" id="{98EC90C5-A811-4E5C-ADD1-A89DB4E94DAA}"/>
              </a:ext>
            </a:extLst>
          </p:cNvPr>
          <p:cNvSpPr>
            <a:spLocks noGrp="1"/>
          </p:cNvSpPr>
          <p:nvPr>
            <p:ph type="dt" sz="half" idx="20"/>
          </p:nvPr>
        </p:nvSpPr>
        <p:spPr>
          <a:xfrm>
            <a:off x="5919680" y="6356350"/>
            <a:ext cx="947516" cy="365125"/>
          </a:xfrm>
        </p:spPr>
        <p:txBody>
          <a:bodyPr rtlCol="0"/>
          <a:lstStyle>
            <a:lvl1pPr>
              <a:defRPr sz="900">
                <a:latin typeface="Meiryo UI" panose="020B0604030504040204" pitchFamily="50" charset="-128"/>
                <a:ea typeface="Meiryo UI" panose="020B0604030504040204" pitchFamily="50" charset="-128"/>
              </a:defRPr>
            </a:lvl1pPr>
          </a:lstStyle>
          <a:p>
            <a:endParaRPr lang="ja-JP" altLang="en-US"/>
          </a:p>
        </p:txBody>
      </p:sp>
      <p:sp>
        <p:nvSpPr>
          <p:cNvPr id="4" name="フッター プレースホルダー 3">
            <a:extLst>
              <a:ext uri="{FF2B5EF4-FFF2-40B4-BE49-F238E27FC236}">
                <a16:creationId xmlns:a16="http://schemas.microsoft.com/office/drawing/2014/main" id="{3356B621-AE19-45D3-B25F-23256C242DDD}"/>
              </a:ext>
            </a:extLst>
          </p:cNvPr>
          <p:cNvSpPr>
            <a:spLocks noGrp="1"/>
          </p:cNvSpPr>
          <p:nvPr>
            <p:ph type="ftr" sz="quarter" idx="21"/>
          </p:nvPr>
        </p:nvSpPr>
        <p:spPr>
          <a:xfrm>
            <a:off x="7161955" y="6356350"/>
            <a:ext cx="3243942" cy="365125"/>
          </a:xfrm>
        </p:spPr>
        <p:txBody>
          <a:bodyPr rtlCol="0"/>
          <a:lstStyle>
            <a:lvl1pPr>
              <a:defRPr sz="900">
                <a:latin typeface="Meiryo UI" panose="020B0604030504040204" pitchFamily="50" charset="-128"/>
                <a:ea typeface="Meiryo UI" panose="020B0604030504040204" pitchFamily="50" charset="-128"/>
              </a:defRPr>
            </a:lvl1pPr>
          </a:lstStyle>
          <a:p>
            <a:endParaRPr lang="ja-JP" altLang="en-US"/>
          </a:p>
        </p:txBody>
      </p:sp>
      <p:sp>
        <p:nvSpPr>
          <p:cNvPr id="5" name="スライド番号プレースホルダー 4">
            <a:extLst>
              <a:ext uri="{FF2B5EF4-FFF2-40B4-BE49-F238E27FC236}">
                <a16:creationId xmlns:a16="http://schemas.microsoft.com/office/drawing/2014/main" id="{158BDCB2-D8C3-4571-8154-76BEA9AE41A8}"/>
              </a:ext>
            </a:extLst>
          </p:cNvPr>
          <p:cNvSpPr>
            <a:spLocks noGrp="1"/>
          </p:cNvSpPr>
          <p:nvPr>
            <p:ph type="sldNum" sz="quarter" idx="22"/>
          </p:nvPr>
        </p:nvSpPr>
        <p:spPr>
          <a:xfrm>
            <a:off x="10700656" y="6356350"/>
            <a:ext cx="653143" cy="365125"/>
          </a:xfrm>
        </p:spPr>
        <p:txBody>
          <a:bodyPr rtlCol="0"/>
          <a:lstStyle>
            <a:lvl1pPr>
              <a:defRPr sz="900">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pic>
        <p:nvPicPr>
          <p:cNvPr id="2" name="グラフィック 1">
            <a:extLst>
              <a:ext uri="{FF2B5EF4-FFF2-40B4-BE49-F238E27FC236}">
                <a16:creationId xmlns:a16="http://schemas.microsoft.com/office/drawing/2014/main" id="{6D8D9106-8780-461D-9091-E074B0A3C95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4696" y="-1"/>
            <a:ext cx="4896735" cy="4385949"/>
          </a:xfrm>
          <a:prstGeom prst="rect">
            <a:avLst/>
          </a:prstGeom>
        </p:spPr>
      </p:pic>
    </p:spTree>
    <p:extLst>
      <p:ext uri="{BB962C8B-B14F-4D97-AF65-F5344CB8AC3E}">
        <p14:creationId xmlns:p14="http://schemas.microsoft.com/office/powerpoint/2010/main" val="3061950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概要">
    <p:bg>
      <p:bgPr>
        <a:solidFill>
          <a:schemeClr val="accent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A3821F-4537-4AE7-8829-C2E3AE60F6E1}"/>
              </a:ext>
            </a:extLst>
          </p:cNvPr>
          <p:cNvSpPr>
            <a:spLocks noGrp="1"/>
          </p:cNvSpPr>
          <p:nvPr>
            <p:ph type="title"/>
          </p:nvPr>
        </p:nvSpPr>
        <p:spPr>
          <a:xfrm>
            <a:off x="1362075" y="1671639"/>
            <a:ext cx="5111750" cy="1204912"/>
          </a:xfrm>
        </p:spPr>
        <p:txBody>
          <a:bodyPr rtlCol="0" anchor="b">
            <a:normAutofit/>
          </a:bodyPr>
          <a:lstStyle>
            <a:lvl1pPr>
              <a:defRPr lang="en-US" sz="2800" kern="1200"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rtl="0"/>
            <a:r>
              <a:rPr lang="ja-JP" altLang="en-US" noProof="0"/>
              <a:t>マスター タイトルの書式設定</a:t>
            </a:r>
          </a:p>
        </p:txBody>
      </p:sp>
      <p:sp>
        <p:nvSpPr>
          <p:cNvPr id="3" name="テキスト プレースホルダー 2">
            <a:extLst>
              <a:ext uri="{FF2B5EF4-FFF2-40B4-BE49-F238E27FC236}">
                <a16:creationId xmlns:a16="http://schemas.microsoft.com/office/drawing/2014/main" id="{92FD4279-EA62-4397-878A-73F4948DB176}"/>
              </a:ext>
            </a:extLst>
          </p:cNvPr>
          <p:cNvSpPr>
            <a:spLocks noGrp="1"/>
          </p:cNvSpPr>
          <p:nvPr>
            <p:ph type="body" idx="1" hasCustomPrompt="1"/>
          </p:nvPr>
        </p:nvSpPr>
        <p:spPr>
          <a:xfrm>
            <a:off x="1362075" y="3660774"/>
            <a:ext cx="5111750" cy="1525588"/>
          </a:xfrm>
        </p:spPr>
        <p:txBody>
          <a:bodyPr rtlCol="0">
            <a:normAutofit/>
          </a:bodyPr>
          <a:lstStyle>
            <a:lvl1pPr marL="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ja-JP" altLang="en-US" noProof="0"/>
              <a:t>クリックしてマスター テキストのスタイルを編集</a:t>
            </a:r>
          </a:p>
        </p:txBody>
      </p:sp>
      <p:cxnSp>
        <p:nvCxnSpPr>
          <p:cNvPr id="14" name="直線​​コネクタ(S) 13">
            <a:extLst>
              <a:ext uri="{FF2B5EF4-FFF2-40B4-BE49-F238E27FC236}">
                <a16:creationId xmlns:a16="http://schemas.microsoft.com/office/drawing/2014/main" id="{49FBD260-5143-4B12-B9F8-33E48D548909}"/>
              </a:ext>
            </a:extLst>
          </p:cNvPr>
          <p:cNvCxnSpPr/>
          <p:nvPr/>
        </p:nvCxnSpPr>
        <p:spPr>
          <a:xfrm>
            <a:off x="9096375" y="1497012"/>
            <a:ext cx="3095625"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直線​​コネクタ(S) 22">
            <a:extLst>
              <a:ext uri="{FF2B5EF4-FFF2-40B4-BE49-F238E27FC236}">
                <a16:creationId xmlns:a16="http://schemas.microsoft.com/office/drawing/2014/main" id="{D87F08D6-2CA7-4A5A-BE34-07113DCA535D}"/>
              </a:ext>
            </a:extLst>
          </p:cNvPr>
          <p:cNvCxnSpPr/>
          <p:nvPr/>
        </p:nvCxnSpPr>
        <p:spPr>
          <a:xfrm flipH="1">
            <a:off x="6953250" y="-25401"/>
            <a:ext cx="3790950" cy="6902451"/>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9" name="日付プレースホルダー 6">
            <a:extLst>
              <a:ext uri="{FF2B5EF4-FFF2-40B4-BE49-F238E27FC236}">
                <a16:creationId xmlns:a16="http://schemas.microsoft.com/office/drawing/2014/main" id="{70146B66-4F07-44BE-8AAB-48EA5170DA81}"/>
              </a:ext>
            </a:extLst>
          </p:cNvPr>
          <p:cNvSpPr>
            <a:spLocks noGrp="1"/>
          </p:cNvSpPr>
          <p:nvPr>
            <p:ph type="dt" sz="half" idx="10"/>
          </p:nvPr>
        </p:nvSpPr>
        <p:spPr>
          <a:xfrm>
            <a:off x="838200" y="6356350"/>
            <a:ext cx="2743200" cy="365125"/>
          </a:xfrm>
        </p:spPr>
        <p:txBody>
          <a:bodyPr rtlCol="0"/>
          <a:lstStyle>
            <a:lvl1pPr>
              <a:defRPr sz="900">
                <a:latin typeface="Meiryo UI" panose="020B0604030504040204" pitchFamily="50" charset="-128"/>
                <a:ea typeface="Meiryo UI" panose="020B0604030504040204" pitchFamily="50" charset="-128"/>
              </a:defRPr>
            </a:lvl1pPr>
          </a:lstStyle>
          <a:p>
            <a:endParaRPr lang="ja-JP" altLang="en-US"/>
          </a:p>
        </p:txBody>
      </p:sp>
      <p:sp>
        <p:nvSpPr>
          <p:cNvPr id="10" name="フッター プレースホルダー 7">
            <a:extLst>
              <a:ext uri="{FF2B5EF4-FFF2-40B4-BE49-F238E27FC236}">
                <a16:creationId xmlns:a16="http://schemas.microsoft.com/office/drawing/2014/main" id="{3A927BE5-2F4C-4EBD-9093-C4ED6E3025B1}"/>
              </a:ext>
            </a:extLst>
          </p:cNvPr>
          <p:cNvSpPr>
            <a:spLocks noGrp="1"/>
          </p:cNvSpPr>
          <p:nvPr>
            <p:ph type="ftr" sz="quarter" idx="11"/>
          </p:nvPr>
        </p:nvSpPr>
        <p:spPr>
          <a:xfrm>
            <a:off x="5224463" y="6356350"/>
            <a:ext cx="1743075" cy="365125"/>
          </a:xfrm>
        </p:spPr>
        <p:txBody>
          <a:bodyPr rtlCol="0"/>
          <a:lstStyle>
            <a:lvl1pPr>
              <a:defRPr sz="900">
                <a:latin typeface="Meiryo UI" panose="020B0604030504040204" pitchFamily="50" charset="-128"/>
                <a:ea typeface="Meiryo UI" panose="020B0604030504040204" pitchFamily="50" charset="-128"/>
              </a:defRPr>
            </a:lvl1pPr>
          </a:lstStyle>
          <a:p>
            <a:endParaRPr lang="ja-JP" altLang="en-US"/>
          </a:p>
        </p:txBody>
      </p:sp>
      <p:sp>
        <p:nvSpPr>
          <p:cNvPr id="11" name="スライド番号プレースホルダー 8">
            <a:extLst>
              <a:ext uri="{FF2B5EF4-FFF2-40B4-BE49-F238E27FC236}">
                <a16:creationId xmlns:a16="http://schemas.microsoft.com/office/drawing/2014/main" id="{C4C1336B-CF5E-42FF-80E8-7D33A2D64E17}"/>
              </a:ext>
            </a:extLst>
          </p:cNvPr>
          <p:cNvSpPr>
            <a:spLocks noGrp="1"/>
          </p:cNvSpPr>
          <p:nvPr>
            <p:ph type="sldNum" sz="quarter" idx="12"/>
          </p:nvPr>
        </p:nvSpPr>
        <p:spPr>
          <a:xfrm>
            <a:off x="8610600" y="6356350"/>
            <a:ext cx="2743200" cy="365125"/>
          </a:xfrm>
        </p:spPr>
        <p:txBody>
          <a:bodyPr rtlCol="0"/>
          <a:lstStyle>
            <a:lvl1pPr>
              <a:defRPr sz="900">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spTree>
    <p:extLst>
      <p:ext uri="{BB962C8B-B14F-4D97-AF65-F5344CB8AC3E}">
        <p14:creationId xmlns:p14="http://schemas.microsoft.com/office/powerpoint/2010/main" val="129327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セクション区切り">
    <p:bg>
      <p:bgPr>
        <a:solidFill>
          <a:schemeClr val="accent2"/>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2571235"/>
            <a:ext cx="4179570" cy="1715531"/>
          </a:xfrm>
        </p:spPr>
        <p:txBody>
          <a:bodyPr rtlCol="0" anchor="ctr">
            <a:noAutofit/>
          </a:bodyPr>
          <a:lstStyle>
            <a:lvl1pPr algn="l">
              <a:defRPr sz="3600" spc="150" baseline="0">
                <a:solidFill>
                  <a:schemeClr val="tx1">
                    <a:lumMod val="75000"/>
                    <a:lumOff val="25000"/>
                  </a:schemeClr>
                </a:solidFill>
              </a:defRPr>
            </a:lvl1pPr>
          </a:lstStyle>
          <a:p>
            <a:pPr rtl="0"/>
            <a:r>
              <a:rPr lang="ja-JP" altLang="en-US" noProof="0"/>
              <a:t>クリックしてマスター タイトルのスタイルを編集</a:t>
            </a:r>
          </a:p>
        </p:txBody>
      </p:sp>
      <p:pic>
        <p:nvPicPr>
          <p:cNvPr id="5" name="グラフィック 4">
            <a:extLst>
              <a:ext uri="{FF2B5EF4-FFF2-40B4-BE49-F238E27FC236}">
                <a16:creationId xmlns:a16="http://schemas.microsoft.com/office/drawing/2014/main" id="{F05D2CCB-CCFC-4A8A-ADA9-C1E4D13B96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3228668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引用文">
    <p:spTree>
      <p:nvGrpSpPr>
        <p:cNvPr id="1" name=""/>
        <p:cNvGrpSpPr/>
        <p:nvPr/>
      </p:nvGrpSpPr>
      <p:grpSpPr>
        <a:xfrm>
          <a:off x="0" y="0"/>
          <a:ext cx="0" cy="0"/>
          <a:chOff x="0" y="0"/>
          <a:chExt cx="0" cy="0"/>
        </a:xfrm>
      </p:grpSpPr>
      <p:pic>
        <p:nvPicPr>
          <p:cNvPr id="7" name="グラフィック 6">
            <a:extLst>
              <a:ext uri="{FF2B5EF4-FFF2-40B4-BE49-F238E27FC236}">
                <a16:creationId xmlns:a16="http://schemas.microsoft.com/office/drawing/2014/main" id="{AEE644D4-F9A4-4237-BD5C-4B97ABA933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5581650" cy="6858000"/>
          </a:xfrm>
          <a:prstGeom prst="rect">
            <a:avLst/>
          </a:prstGeom>
        </p:spPr>
      </p:pic>
      <p:sp>
        <p:nvSpPr>
          <p:cNvPr id="2" name="タイトル 1">
            <a:extLst>
              <a:ext uri="{FF2B5EF4-FFF2-40B4-BE49-F238E27FC236}">
                <a16:creationId xmlns:a16="http://schemas.microsoft.com/office/drawing/2014/main" id="{C2FF67A8-55FA-435D-A18C-96D63D22B53E}"/>
              </a:ext>
            </a:extLst>
          </p:cNvPr>
          <p:cNvSpPr>
            <a:spLocks noGrp="1"/>
          </p:cNvSpPr>
          <p:nvPr>
            <p:ph type="title"/>
          </p:nvPr>
        </p:nvSpPr>
        <p:spPr>
          <a:xfrm>
            <a:off x="5920169" y="1152771"/>
            <a:ext cx="5431971" cy="846301"/>
          </a:xfrm>
        </p:spPr>
        <p:txBody>
          <a:bodyPr rtlCol="0" anchor="t">
            <a:normAutofit/>
          </a:bodyPr>
          <a:lstStyle>
            <a:lvl1pPr>
              <a:defRPr lang="en-US" sz="2800" kern="1200" cap="all"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rtl="0"/>
            <a:r>
              <a:rPr lang="ja-JP" altLang="en-US" noProof="0"/>
              <a:t>マスター タイトルの書式設定</a:t>
            </a:r>
          </a:p>
        </p:txBody>
      </p:sp>
      <p:cxnSp>
        <p:nvCxnSpPr>
          <p:cNvPr id="9" name="直線​​コネクタ(S) 8">
            <a:extLst>
              <a:ext uri="{FF2B5EF4-FFF2-40B4-BE49-F238E27FC236}">
                <a16:creationId xmlns:a16="http://schemas.microsoft.com/office/drawing/2014/main" id="{BDAC7E4E-FE06-4E90-8107-6B543E5515ED}"/>
              </a:ext>
            </a:extLst>
          </p:cNvPr>
          <p:cNvCxnSpPr/>
          <p:nvPr/>
        </p:nvCxnSpPr>
        <p:spPr>
          <a:xfrm flipV="1">
            <a:off x="2209800" y="0"/>
            <a:ext cx="2438400" cy="685800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テキスト プレースホルダー 15">
            <a:extLst>
              <a:ext uri="{FF2B5EF4-FFF2-40B4-BE49-F238E27FC236}">
                <a16:creationId xmlns:a16="http://schemas.microsoft.com/office/drawing/2014/main" id="{3864668D-D640-4ABF-BB9A-D60176660F07}"/>
              </a:ext>
            </a:extLst>
          </p:cNvPr>
          <p:cNvSpPr>
            <a:spLocks noGrp="1"/>
          </p:cNvSpPr>
          <p:nvPr>
            <p:ph type="body" sz="quarter" idx="13" hasCustomPrompt="1"/>
          </p:nvPr>
        </p:nvSpPr>
        <p:spPr>
          <a:xfrm>
            <a:off x="5922254" y="2469515"/>
            <a:ext cx="5433204" cy="365125"/>
          </a:xfrm>
        </p:spPr>
        <p:txBody>
          <a:bodyPr rtlCol="0">
            <a:normAutofit/>
          </a:bodyPr>
          <a:lstStyle>
            <a:lvl1pPr marL="0" indent="0">
              <a:buNone/>
              <a:defRPr lang="en-US" sz="2000" kern="1200" cap="all"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lvl="0" rtl="0"/>
            <a:r>
              <a:rPr lang="ja-JP" altLang="en-US" noProof="0"/>
              <a:t>クリックしてサブタイトルを追加</a:t>
            </a:r>
          </a:p>
        </p:txBody>
      </p:sp>
      <p:sp>
        <p:nvSpPr>
          <p:cNvPr id="12" name="テキスト プレースホルダー 18">
            <a:extLst>
              <a:ext uri="{FF2B5EF4-FFF2-40B4-BE49-F238E27FC236}">
                <a16:creationId xmlns:a16="http://schemas.microsoft.com/office/drawing/2014/main" id="{2E289D5A-B06B-43D4-A3CA-3B06C4D49FDD}"/>
              </a:ext>
            </a:extLst>
          </p:cNvPr>
          <p:cNvSpPr>
            <a:spLocks noGrp="1"/>
          </p:cNvSpPr>
          <p:nvPr>
            <p:ph type="body" sz="quarter" idx="15" hasCustomPrompt="1"/>
          </p:nvPr>
        </p:nvSpPr>
        <p:spPr>
          <a:xfrm>
            <a:off x="5921828" y="2798940"/>
            <a:ext cx="5431971" cy="557950"/>
          </a:xfrm>
        </p:spPr>
        <p:txBody>
          <a:bodyPr rtlCol="0">
            <a:normAutofit/>
          </a:bodyPr>
          <a:lstStyle>
            <a:lvl1pPr marL="0" indent="0">
              <a:lnSpc>
                <a:spcPct val="100000"/>
              </a:lnSpc>
              <a:buFont typeface="Arial" panose="020B0604020202020204" pitchFamily="34" charset="0"/>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クリックしてテキストを追加</a:t>
            </a:r>
          </a:p>
        </p:txBody>
      </p:sp>
      <p:sp>
        <p:nvSpPr>
          <p:cNvPr id="13" name="テキスト プレースホルダー 15">
            <a:extLst>
              <a:ext uri="{FF2B5EF4-FFF2-40B4-BE49-F238E27FC236}">
                <a16:creationId xmlns:a16="http://schemas.microsoft.com/office/drawing/2014/main" id="{1DCC2995-DE17-436D-82AE-6E107865CB79}"/>
              </a:ext>
            </a:extLst>
          </p:cNvPr>
          <p:cNvSpPr>
            <a:spLocks noGrp="1"/>
          </p:cNvSpPr>
          <p:nvPr>
            <p:ph type="body" sz="quarter" idx="23" hasCustomPrompt="1"/>
          </p:nvPr>
        </p:nvSpPr>
        <p:spPr>
          <a:xfrm>
            <a:off x="5922254" y="3569311"/>
            <a:ext cx="5433204" cy="365125"/>
          </a:xfrm>
        </p:spPr>
        <p:txBody>
          <a:bodyPr rtlCol="0">
            <a:normAutofit/>
          </a:bodyPr>
          <a:lstStyle>
            <a:lvl1pPr marL="0" indent="0">
              <a:buNone/>
              <a:defRPr lang="en-US" sz="2000" kern="1200" cap="all"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lvl="0" rtl="0"/>
            <a:r>
              <a:rPr lang="ja-JP" altLang="en-US" noProof="0"/>
              <a:t>クリックしてサブタイトルを追加</a:t>
            </a:r>
          </a:p>
        </p:txBody>
      </p:sp>
      <p:sp>
        <p:nvSpPr>
          <p:cNvPr id="14" name="テキスト プレースホルダー 18">
            <a:extLst>
              <a:ext uri="{FF2B5EF4-FFF2-40B4-BE49-F238E27FC236}">
                <a16:creationId xmlns:a16="http://schemas.microsoft.com/office/drawing/2014/main" id="{C7E70A65-1FB1-4F42-854B-8213ED73F792}"/>
              </a:ext>
            </a:extLst>
          </p:cNvPr>
          <p:cNvSpPr>
            <a:spLocks noGrp="1"/>
          </p:cNvSpPr>
          <p:nvPr>
            <p:ph type="body" sz="quarter" idx="24" hasCustomPrompt="1"/>
          </p:nvPr>
        </p:nvSpPr>
        <p:spPr>
          <a:xfrm>
            <a:off x="5921828" y="3898736"/>
            <a:ext cx="5431971" cy="557950"/>
          </a:xfrm>
        </p:spPr>
        <p:txBody>
          <a:bodyPr rtlCol="0">
            <a:normAutofit/>
          </a:bodyPr>
          <a:lstStyle>
            <a:lvl1pPr marL="0" indent="0">
              <a:lnSpc>
                <a:spcPct val="100000"/>
              </a:lnSpc>
              <a:buFont typeface="Arial" panose="020B0604020202020204" pitchFamily="34" charset="0"/>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クリックしてテキストを追加</a:t>
            </a:r>
          </a:p>
        </p:txBody>
      </p:sp>
      <p:sp>
        <p:nvSpPr>
          <p:cNvPr id="15" name="テキスト プレースホルダー 15">
            <a:extLst>
              <a:ext uri="{FF2B5EF4-FFF2-40B4-BE49-F238E27FC236}">
                <a16:creationId xmlns:a16="http://schemas.microsoft.com/office/drawing/2014/main" id="{45657994-DC61-4DEB-BB2B-65DFCA997AF1}"/>
              </a:ext>
            </a:extLst>
          </p:cNvPr>
          <p:cNvSpPr>
            <a:spLocks noGrp="1"/>
          </p:cNvSpPr>
          <p:nvPr>
            <p:ph type="body" sz="quarter" idx="25" hasCustomPrompt="1"/>
          </p:nvPr>
        </p:nvSpPr>
        <p:spPr>
          <a:xfrm>
            <a:off x="5922254" y="4669107"/>
            <a:ext cx="5433204" cy="365125"/>
          </a:xfrm>
        </p:spPr>
        <p:txBody>
          <a:bodyPr rtlCol="0">
            <a:normAutofit/>
          </a:bodyPr>
          <a:lstStyle>
            <a:lvl1pPr marL="0" indent="0">
              <a:buNone/>
              <a:defRPr lang="en-US" sz="2000" kern="1200" cap="all"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lvl="0" rtl="0"/>
            <a:r>
              <a:rPr lang="ja-JP" altLang="en-US" noProof="0"/>
              <a:t>クリックしてサブタイトルを追加</a:t>
            </a:r>
          </a:p>
        </p:txBody>
      </p:sp>
      <p:sp>
        <p:nvSpPr>
          <p:cNvPr id="16" name="テキスト プレースホルダー 18">
            <a:extLst>
              <a:ext uri="{FF2B5EF4-FFF2-40B4-BE49-F238E27FC236}">
                <a16:creationId xmlns:a16="http://schemas.microsoft.com/office/drawing/2014/main" id="{18397EE2-60CD-47FD-AF8F-83A5324D9D18}"/>
              </a:ext>
            </a:extLst>
          </p:cNvPr>
          <p:cNvSpPr>
            <a:spLocks noGrp="1"/>
          </p:cNvSpPr>
          <p:nvPr>
            <p:ph type="body" sz="quarter" idx="26" hasCustomPrompt="1"/>
          </p:nvPr>
        </p:nvSpPr>
        <p:spPr>
          <a:xfrm>
            <a:off x="5921828" y="4998532"/>
            <a:ext cx="5431971" cy="557950"/>
          </a:xfrm>
        </p:spPr>
        <p:txBody>
          <a:bodyPr rtlCol="0">
            <a:normAutofit/>
          </a:bodyPr>
          <a:lstStyle>
            <a:lvl1pPr marL="0" indent="0">
              <a:lnSpc>
                <a:spcPct val="100000"/>
              </a:lnSpc>
              <a:buFont typeface="Arial" panose="020B0604020202020204" pitchFamily="34" charset="0"/>
              <a:buNone/>
              <a:defRPr sz="1400">
                <a:solidFill>
                  <a:schemeClr val="tx1">
                    <a:lumMod val="75000"/>
                    <a:lumOff val="25000"/>
                  </a:schemeClr>
                </a:solidFill>
                <a:latin typeface="Meiryo UI" panose="020B0604030504040204" pitchFamily="50" charset="-128"/>
                <a:ea typeface="Meiryo UI" panose="020B0604030504040204" pitchFamily="50" charset="-128"/>
              </a:defRPr>
            </a:lvl1pPr>
          </a:lstStyle>
          <a:p>
            <a:pPr lvl="0" rtl="0"/>
            <a:r>
              <a:rPr lang="ja-JP" altLang="en-US" noProof="0"/>
              <a:t>クリックしてテキストを追加</a:t>
            </a:r>
          </a:p>
        </p:txBody>
      </p:sp>
      <p:sp>
        <p:nvSpPr>
          <p:cNvPr id="17" name="日付プレースホルダー 2">
            <a:extLst>
              <a:ext uri="{FF2B5EF4-FFF2-40B4-BE49-F238E27FC236}">
                <a16:creationId xmlns:a16="http://schemas.microsoft.com/office/drawing/2014/main" id="{1E25EFF1-65C7-4F93-8740-46885C6BEA57}"/>
              </a:ext>
            </a:extLst>
          </p:cNvPr>
          <p:cNvSpPr>
            <a:spLocks noGrp="1"/>
          </p:cNvSpPr>
          <p:nvPr>
            <p:ph type="dt" sz="half" idx="20"/>
          </p:nvPr>
        </p:nvSpPr>
        <p:spPr>
          <a:xfrm>
            <a:off x="5919680" y="6356350"/>
            <a:ext cx="947516" cy="365125"/>
          </a:xfrm>
        </p:spPr>
        <p:txBody>
          <a:bodyPr rtlCol="0"/>
          <a:lstStyle>
            <a:lvl1pPr>
              <a:defRPr sz="900">
                <a:latin typeface="Meiryo UI" panose="020B0604030504040204" pitchFamily="50" charset="-128"/>
                <a:ea typeface="Meiryo UI" panose="020B0604030504040204" pitchFamily="50" charset="-128"/>
              </a:defRPr>
            </a:lvl1pPr>
          </a:lstStyle>
          <a:p>
            <a:endParaRPr lang="ja-JP" altLang="en-US"/>
          </a:p>
        </p:txBody>
      </p:sp>
      <p:sp>
        <p:nvSpPr>
          <p:cNvPr id="18" name="フッター プレースホルダー 3">
            <a:extLst>
              <a:ext uri="{FF2B5EF4-FFF2-40B4-BE49-F238E27FC236}">
                <a16:creationId xmlns:a16="http://schemas.microsoft.com/office/drawing/2014/main" id="{C16D80BF-B599-4FC0-ABD5-98777872FE5F}"/>
              </a:ext>
            </a:extLst>
          </p:cNvPr>
          <p:cNvSpPr>
            <a:spLocks noGrp="1"/>
          </p:cNvSpPr>
          <p:nvPr>
            <p:ph type="ftr" sz="quarter" idx="21"/>
          </p:nvPr>
        </p:nvSpPr>
        <p:spPr>
          <a:xfrm>
            <a:off x="7161955" y="6356350"/>
            <a:ext cx="3243942" cy="365125"/>
          </a:xfrm>
        </p:spPr>
        <p:txBody>
          <a:bodyPr rtlCol="0"/>
          <a:lstStyle>
            <a:lvl1pPr>
              <a:defRPr sz="900">
                <a:latin typeface="Meiryo UI" panose="020B0604030504040204" pitchFamily="50" charset="-128"/>
                <a:ea typeface="Meiryo UI" panose="020B0604030504040204" pitchFamily="50" charset="-128"/>
              </a:defRPr>
            </a:lvl1pPr>
          </a:lstStyle>
          <a:p>
            <a:endParaRPr lang="ja-JP" altLang="en-US"/>
          </a:p>
        </p:txBody>
      </p:sp>
      <p:sp>
        <p:nvSpPr>
          <p:cNvPr id="19" name="スライド番号プレースホルダー 4">
            <a:extLst>
              <a:ext uri="{FF2B5EF4-FFF2-40B4-BE49-F238E27FC236}">
                <a16:creationId xmlns:a16="http://schemas.microsoft.com/office/drawing/2014/main" id="{F64421B1-FF90-4939-90BD-8206DE5036D0}"/>
              </a:ext>
            </a:extLst>
          </p:cNvPr>
          <p:cNvSpPr>
            <a:spLocks noGrp="1"/>
          </p:cNvSpPr>
          <p:nvPr>
            <p:ph type="sldNum" sz="quarter" idx="22"/>
          </p:nvPr>
        </p:nvSpPr>
        <p:spPr>
          <a:xfrm>
            <a:off x="10700656" y="6356350"/>
            <a:ext cx="653143" cy="365125"/>
          </a:xfrm>
        </p:spPr>
        <p:txBody>
          <a:bodyPr rtlCol="0"/>
          <a:lstStyle>
            <a:lvl1pPr>
              <a:defRPr sz="900">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spTree>
    <p:extLst>
      <p:ext uri="{BB962C8B-B14F-4D97-AF65-F5344CB8AC3E}">
        <p14:creationId xmlns:p14="http://schemas.microsoft.com/office/powerpoint/2010/main" val="264798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段組">
    <p:bg>
      <p:bgRef idx="1001">
        <a:schemeClr val="bg1"/>
      </p:bgRef>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CF3B5C-31C4-46BA-9FAD-72DF917A84DA}"/>
              </a:ext>
            </a:extLst>
          </p:cNvPr>
          <p:cNvSpPr>
            <a:spLocks noGrp="1"/>
          </p:cNvSpPr>
          <p:nvPr>
            <p:ph type="title"/>
          </p:nvPr>
        </p:nvSpPr>
        <p:spPr>
          <a:xfrm>
            <a:off x="1885156" y="892177"/>
            <a:ext cx="8421688" cy="1325563"/>
          </a:xfrm>
        </p:spPr>
        <p:txBody>
          <a:bodyPr rtlCol="0">
            <a:normAutofit/>
          </a:bodyPr>
          <a:lstStyle>
            <a:lvl1pPr algn="ctr">
              <a:defRPr lang="en-US" sz="2800" kern="1200" cap="all" spc="150" baseline="0" dirty="0">
                <a:solidFill>
                  <a:schemeClr val="tx1">
                    <a:lumMod val="75000"/>
                    <a:lumOff val="25000"/>
                  </a:schemeClr>
                </a:solidFill>
                <a:latin typeface="Meiryo UI" panose="020B0604030504040204" pitchFamily="50" charset="-128"/>
                <a:ea typeface="Meiryo UI" panose="020B0604030504040204" pitchFamily="50" charset="-128"/>
                <a:cs typeface="+mj-cs"/>
              </a:defRPr>
            </a:lvl1pPr>
          </a:lstStyle>
          <a:p>
            <a:pPr rtl="0"/>
            <a:r>
              <a:rPr lang="ja-JP" altLang="en-US" noProof="0"/>
              <a:t>マスター タイトルの書式設定</a:t>
            </a:r>
          </a:p>
        </p:txBody>
      </p:sp>
      <p:sp>
        <p:nvSpPr>
          <p:cNvPr id="3" name="テキスト プレースホルダー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rtlCol="0" anchor="b">
            <a:noAutofit/>
          </a:bodyPr>
          <a:lstStyle>
            <a:lvl1pPr marL="0" indent="0">
              <a:buNone/>
              <a:defRPr lang="en-US" sz="2000" kern="1200" cap="all"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クリックしてマスター テキストを編集</a:t>
            </a:r>
          </a:p>
        </p:txBody>
      </p:sp>
      <p:sp>
        <p:nvSpPr>
          <p:cNvPr id="4" name="コンテンツ プレースホルダー 3">
            <a:extLst>
              <a:ext uri="{FF2B5EF4-FFF2-40B4-BE49-F238E27FC236}">
                <a16:creationId xmlns:a16="http://schemas.microsoft.com/office/drawing/2014/main" id="{AC9B20CF-6B91-4562-B799-0ABDAEBC0D2A}"/>
              </a:ext>
            </a:extLst>
          </p:cNvPr>
          <p:cNvSpPr>
            <a:spLocks noGrp="1"/>
          </p:cNvSpPr>
          <p:nvPr>
            <p:ph sz="half" idx="2" hasCustomPrompt="1"/>
          </p:nvPr>
        </p:nvSpPr>
        <p:spPr>
          <a:xfrm>
            <a:off x="1243104" y="3834606"/>
            <a:ext cx="2882475" cy="1997867"/>
          </a:xfrm>
        </p:spPr>
        <p:txBody>
          <a:bodyPr rtlCol="0">
            <a:normAutofit/>
          </a:bodyPr>
          <a:lstStyle>
            <a:lvl1pPr marL="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2pPr>
            <a:lvl3pPr marL="9144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3pPr>
            <a:lvl4pPr marL="13716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4pPr>
            <a:lvl5pPr marL="18288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5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5" name="テキスト プレースホルダー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rtlCol="0" anchor="b">
            <a:noAutofit/>
          </a:bodyPr>
          <a:lstStyle>
            <a:lvl1pPr marL="0" indent="0">
              <a:buNone/>
              <a:defRPr lang="en-US" sz="2000" kern="1200" cap="all"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ja-JP" altLang="en-US" noProof="0"/>
              <a:t>クリックしてマスター テキストを編集</a:t>
            </a:r>
          </a:p>
        </p:txBody>
      </p:sp>
      <p:sp>
        <p:nvSpPr>
          <p:cNvPr id="6" name="コンテンツ プレースホルダー 5">
            <a:extLst>
              <a:ext uri="{FF2B5EF4-FFF2-40B4-BE49-F238E27FC236}">
                <a16:creationId xmlns:a16="http://schemas.microsoft.com/office/drawing/2014/main" id="{B36EE64B-44BF-4634-97BC-5ED74C6DF280}"/>
              </a:ext>
            </a:extLst>
          </p:cNvPr>
          <p:cNvSpPr>
            <a:spLocks noGrp="1"/>
          </p:cNvSpPr>
          <p:nvPr>
            <p:ph sz="quarter" idx="4" hasCustomPrompt="1"/>
          </p:nvPr>
        </p:nvSpPr>
        <p:spPr>
          <a:xfrm>
            <a:off x="4647665" y="3834606"/>
            <a:ext cx="2896671" cy="1997867"/>
          </a:xfrm>
        </p:spPr>
        <p:txBody>
          <a:bodyPr rtlCol="0">
            <a:normAutofit/>
          </a:bodyPr>
          <a:lstStyle>
            <a:lvl1pPr marL="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2pPr>
            <a:lvl3pPr marL="9144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3pPr>
            <a:lvl4pPr marL="13716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4pPr>
            <a:lvl5pPr marL="18288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5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21" name="テキスト プレースホルダー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rtlCol="0" anchor="b">
            <a:noAutofit/>
          </a:bodyPr>
          <a:lstStyle>
            <a:lvl1pPr marL="0" indent="0">
              <a:buNone/>
              <a:defRPr lang="en-US" sz="2000" kern="1200" cap="all" spc="150" baseline="0" dirty="0" smtClean="0">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クリックしてマスター テキストを編集</a:t>
            </a:r>
          </a:p>
        </p:txBody>
      </p:sp>
      <p:sp>
        <p:nvSpPr>
          <p:cNvPr id="22" name="コンテンツ プレースホルダー 3">
            <a:extLst>
              <a:ext uri="{FF2B5EF4-FFF2-40B4-BE49-F238E27FC236}">
                <a16:creationId xmlns:a16="http://schemas.microsoft.com/office/drawing/2014/main" id="{C464A9BD-B815-4632-8F54-6EB70E48BAFF}"/>
              </a:ext>
            </a:extLst>
          </p:cNvPr>
          <p:cNvSpPr>
            <a:spLocks noGrp="1"/>
          </p:cNvSpPr>
          <p:nvPr>
            <p:ph sz="half" idx="14" hasCustomPrompt="1"/>
          </p:nvPr>
        </p:nvSpPr>
        <p:spPr>
          <a:xfrm>
            <a:off x="8066421" y="3834606"/>
            <a:ext cx="2882475" cy="1997867"/>
          </a:xfrm>
        </p:spPr>
        <p:txBody>
          <a:bodyPr rtlCol="0">
            <a:normAutofit/>
          </a:bodyPr>
          <a:lstStyle>
            <a:lvl1pPr marL="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1pPr>
            <a:lvl2pPr marL="4572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2pPr>
            <a:lvl3pPr marL="9144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3pPr>
            <a:lvl4pPr marL="13716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4pPr>
            <a:lvl5pPr marL="1828800" indent="0">
              <a:lnSpc>
                <a:spcPct val="100000"/>
              </a:lnSpc>
              <a:buNone/>
              <a:defRPr sz="1400" spc="50" baseline="0">
                <a:solidFill>
                  <a:schemeClr val="tx1">
                    <a:lumMod val="75000"/>
                    <a:lumOff val="25000"/>
                  </a:schemeClr>
                </a:solidFill>
                <a:latin typeface="Meiryo UI" panose="020B0604030504040204" pitchFamily="50" charset="-128"/>
                <a:ea typeface="Meiryo UI" panose="020B0604030504040204" pitchFamily="50" charset="-128"/>
              </a:defRPr>
            </a:lvl5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7" name="日付プレースホルダー 6">
            <a:extLst>
              <a:ext uri="{FF2B5EF4-FFF2-40B4-BE49-F238E27FC236}">
                <a16:creationId xmlns:a16="http://schemas.microsoft.com/office/drawing/2014/main" id="{F255C16C-AA88-4BBF-8040-11ECFED618E0}"/>
              </a:ext>
            </a:extLst>
          </p:cNvPr>
          <p:cNvSpPr>
            <a:spLocks noGrp="1"/>
          </p:cNvSpPr>
          <p:nvPr>
            <p:ph type="dt" sz="half" idx="10"/>
          </p:nvPr>
        </p:nvSpPr>
        <p:spPr/>
        <p:txBody>
          <a:bodyPr rtlCol="0"/>
          <a:lstStyle>
            <a:lvl1pPr>
              <a:defRPr sz="900">
                <a:latin typeface="Meiryo UI" panose="020B0604030504040204" pitchFamily="50" charset="-128"/>
                <a:ea typeface="Meiryo UI" panose="020B0604030504040204" pitchFamily="50" charset="-128"/>
              </a:defRPr>
            </a:lvl1pPr>
          </a:lstStyle>
          <a:p>
            <a:endParaRPr lang="ja-JP" altLang="en-US"/>
          </a:p>
        </p:txBody>
      </p:sp>
      <p:sp>
        <p:nvSpPr>
          <p:cNvPr id="8" name="フッター プレースホルダー 7">
            <a:extLst>
              <a:ext uri="{FF2B5EF4-FFF2-40B4-BE49-F238E27FC236}">
                <a16:creationId xmlns:a16="http://schemas.microsoft.com/office/drawing/2014/main" id="{CBE560E3-F935-488F-8F0E-191D7B6B54B8}"/>
              </a:ext>
            </a:extLst>
          </p:cNvPr>
          <p:cNvSpPr>
            <a:spLocks noGrp="1"/>
          </p:cNvSpPr>
          <p:nvPr>
            <p:ph type="ftr" sz="quarter" idx="11"/>
          </p:nvPr>
        </p:nvSpPr>
        <p:spPr/>
        <p:txBody>
          <a:bodyPr rtlCol="0"/>
          <a:lstStyle>
            <a:lvl1pPr>
              <a:defRPr sz="900">
                <a:latin typeface="Meiryo UI" panose="020B0604030504040204" pitchFamily="50" charset="-128"/>
                <a:ea typeface="Meiryo UI" panose="020B0604030504040204" pitchFamily="50" charset="-128"/>
              </a:defRPr>
            </a:lvl1pPr>
          </a:lstStyle>
          <a:p>
            <a:endParaRPr lang="ja-JP" altLang="en-US"/>
          </a:p>
        </p:txBody>
      </p:sp>
      <p:sp>
        <p:nvSpPr>
          <p:cNvPr id="9" name="スライド番号プレースホルダー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rtlCol="0"/>
          <a:lstStyle>
            <a:lvl1pPr>
              <a:defRPr sz="900">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p>
        </p:txBody>
      </p:sp>
      <p:cxnSp>
        <p:nvCxnSpPr>
          <p:cNvPr id="16" name="直線​​コネクタ(S) 15">
            <a:extLst>
              <a:ext uri="{FF2B5EF4-FFF2-40B4-BE49-F238E27FC236}">
                <a16:creationId xmlns:a16="http://schemas.microsoft.com/office/drawing/2014/main" id="{463D7850-C2A6-43CE-BBE4-8E81A0A593BF}"/>
              </a:ext>
              <a:ext uri="{C183D7F6-B498-43B3-948B-1728B52AA6E4}">
                <adec:decorative xmlns:adec="http://schemas.microsoft.com/office/drawing/2017/decorative" val="1"/>
              </a:ext>
            </a:extLst>
          </p:cNvPr>
          <p:cNvCxnSpPr>
            <a:cxnSpLocks/>
          </p:cNvCxnSpPr>
          <p:nvPr/>
        </p:nvCxnSpPr>
        <p:spPr>
          <a:xfrm flipH="1">
            <a:off x="0" y="0"/>
            <a:ext cx="1238250" cy="3105150"/>
          </a:xfrm>
          <a:prstGeom prst="line">
            <a:avLst/>
          </a:prstGeom>
          <a:ln w="31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線​​コネクタ(S) 19">
            <a:extLst>
              <a:ext uri="{FF2B5EF4-FFF2-40B4-BE49-F238E27FC236}">
                <a16:creationId xmlns:a16="http://schemas.microsoft.com/office/drawing/2014/main" id="{EBAD3E03-2E3B-440C-9105-6F9D33006D66}"/>
              </a:ext>
              <a:ext uri="{C183D7F6-B498-43B3-948B-1728B52AA6E4}">
                <adec:decorative xmlns:adec="http://schemas.microsoft.com/office/drawing/2017/decorative" val="1"/>
              </a:ext>
            </a:extLst>
          </p:cNvPr>
          <p:cNvCxnSpPr>
            <a:cxnSpLocks/>
          </p:cNvCxnSpPr>
          <p:nvPr/>
        </p:nvCxnSpPr>
        <p:spPr>
          <a:xfrm flipH="1">
            <a:off x="0" y="0"/>
            <a:ext cx="2238376" cy="247650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18953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ja-JP" altLang="en-US" noProof="0"/>
              <a:t>マスター タイトルの書式設定</a:t>
            </a:r>
          </a:p>
        </p:txBody>
      </p:sp>
      <p:sp>
        <p:nvSpPr>
          <p:cNvPr id="3" name="テキスト プレースホルダー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4" name="日付プレースホルダー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latin typeface="Meiryo UI" panose="020B0604030504040204" pitchFamily="50" charset="-128"/>
                <a:ea typeface="Meiryo UI" panose="020B0604030504040204" pitchFamily="50" charset="-128"/>
              </a:defRPr>
            </a:lvl1pPr>
          </a:lstStyle>
          <a:p>
            <a:endParaRPr lang="ja-JP" altLang="en-US">
              <a:latin typeface="Meiryo UI" panose="020B0604030504040204" pitchFamily="50" charset="-128"/>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75000"/>
                  </a:schemeClr>
                </a:solidFill>
                <a:latin typeface="Meiryo UI" panose="020B0604030504040204" pitchFamily="50" charset="-128"/>
                <a:ea typeface="Meiryo UI" panose="020B0604030504040204" pitchFamily="50" charset="-128"/>
              </a:defRPr>
            </a:lvl1pPr>
          </a:lstStyle>
          <a:p>
            <a:endParaRPr lang="ja-JP" altLang="en-US">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tint val="75000"/>
                  </a:schemeClr>
                </a:solidFill>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2845213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0" r:id="rId3"/>
    <p:sldLayoutId id="2147483688" r:id="rId4"/>
    <p:sldLayoutId id="2147483694" r:id="rId5"/>
    <p:sldLayoutId id="2147483697" r:id="rId6"/>
    <p:sldLayoutId id="2147483673" r:id="rId7"/>
    <p:sldLayoutId id="2147483676" r:id="rId8"/>
    <p:sldLayoutId id="2147483672" r:id="rId9"/>
    <p:sldLayoutId id="2147483699" r:id="rId10"/>
    <p:sldLayoutId id="2147483671" r:id="rId11"/>
    <p:sldLayoutId id="2147483700" r:id="rId12"/>
    <p:sldLayoutId id="2147483692" r:id="rId13"/>
    <p:sldLayoutId id="2147483681" r:id="rId14"/>
    <p:sldLayoutId id="2147483674" r:id="rId15"/>
    <p:sldLayoutId id="2147483675" r:id="rId16"/>
    <p:sldLayoutId id="2147483696" r:id="rId17"/>
    <p:sldLayoutId id="2147483677" r:id="rId18"/>
    <p:sldLayoutId id="2147483678" r:id="rId19"/>
  </p:sldLayoutIdLst>
  <p:hf hdr="0" ftr="0" dt="0"/>
  <p:txStyles>
    <p:titleStyle>
      <a:lvl1pPr algn="l" defTabSz="914400" rtl="0" eaLnBrk="1" latinLnBrk="0" hangingPunct="1">
        <a:lnSpc>
          <a:spcPct val="90000"/>
        </a:lnSpc>
        <a:spcBef>
          <a:spcPct val="0"/>
        </a:spcBef>
        <a:buNone/>
        <a:defRPr sz="4400" kern="1200" cap="all" baseline="0">
          <a:solidFill>
            <a:schemeClr val="tx1">
              <a:lumMod val="75000"/>
              <a:lumOff val="25000"/>
            </a:schemeClr>
          </a:solidFill>
          <a:latin typeface="Meiryo UI" panose="020B0604030504040204" pitchFamily="50" charset="-128"/>
          <a:ea typeface="Meiryo UI"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27.png"/><Relationship Id="rId4" Type="http://schemas.openxmlformats.org/officeDocument/2006/relationships/image" Target="../media/image47.jp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58.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hyperlink" Target="http://www.eleten.co.jp/" TargetMode="External"/><Relationship Id="rId4" Type="http://schemas.openxmlformats.org/officeDocument/2006/relationships/hyperlink" Target="mailto:betty.chen@eleten.com"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32.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31.png"/><Relationship Id="rId5" Type="http://schemas.openxmlformats.org/officeDocument/2006/relationships/diagramQuickStyle" Target="../diagrams/quickStyle2.xml"/><Relationship Id="rId10" Type="http://schemas.openxmlformats.org/officeDocument/2006/relationships/image" Target="../media/image30.svg"/><Relationship Id="rId4" Type="http://schemas.openxmlformats.org/officeDocument/2006/relationships/diagramLayout" Target="../diagrams/layout2.xml"/><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36.png"/><Relationship Id="rId4" Type="http://schemas.openxmlformats.org/officeDocument/2006/relationships/image" Target="../media/image27.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6815C6-3AD0-46E6-A74A-1967BD91AF50}"/>
              </a:ext>
            </a:extLst>
          </p:cNvPr>
          <p:cNvSpPr>
            <a:spLocks noGrp="1"/>
          </p:cNvSpPr>
          <p:nvPr>
            <p:ph type="ctrTitle"/>
          </p:nvPr>
        </p:nvSpPr>
        <p:spPr>
          <a:xfrm>
            <a:off x="6096000" y="4919870"/>
            <a:ext cx="6096000" cy="971912"/>
          </a:xfrm>
        </p:spPr>
        <p:txBody>
          <a:bodyPr rtlCol="0"/>
          <a:lstStyle/>
          <a:p>
            <a:r>
              <a:rPr lang="ja-JP" altLang="en-US" sz="6000" b="1" dirty="0">
                <a:solidFill>
                  <a:srgbClr val="002060"/>
                </a:solidFill>
                <a:latin typeface="字体视界-春芽" panose="02010601030101010101" pitchFamily="2" charset="-122"/>
                <a:ea typeface="字体视界-春芽" panose="02010601030101010101" pitchFamily="2" charset="-122"/>
              </a:rPr>
              <a:t>艾利坦</a:t>
            </a:r>
            <a:r>
              <a:rPr lang="zh-CN" altLang="en-US" sz="3200" b="1" dirty="0">
                <a:solidFill>
                  <a:srgbClr val="002060"/>
                </a:solidFill>
                <a:latin typeface="字体视界-春芽" panose="02010601030101010101" pitchFamily="2" charset="-122"/>
                <a:ea typeface="字体视界-春芽" panose="02010601030101010101" pitchFamily="2" charset="-122"/>
              </a:rPr>
              <a:t>科技有限公司</a:t>
            </a:r>
            <a:endParaRPr lang="ja-JP" altLang="en-US" sz="6000" b="1" dirty="0">
              <a:solidFill>
                <a:srgbClr val="002060"/>
              </a:solidFill>
              <a:latin typeface="字体视界-春芽" panose="02010601030101010101" pitchFamily="2" charset="-122"/>
              <a:ea typeface="字体视界-春芽" panose="02010601030101010101" pitchFamily="2" charset="-122"/>
            </a:endParaRPr>
          </a:p>
        </p:txBody>
      </p:sp>
      <p:sp>
        <p:nvSpPr>
          <p:cNvPr id="3" name="サブタイトル 2">
            <a:extLst>
              <a:ext uri="{FF2B5EF4-FFF2-40B4-BE49-F238E27FC236}">
                <a16:creationId xmlns:a16="http://schemas.microsoft.com/office/drawing/2014/main" id="{1901B20D-4C28-4DA3-ABBD-718C22A5E58B}"/>
              </a:ext>
            </a:extLst>
          </p:cNvPr>
          <p:cNvSpPr>
            <a:spLocks noGrp="1"/>
          </p:cNvSpPr>
          <p:nvPr>
            <p:ph type="subTitle" idx="1"/>
          </p:nvPr>
        </p:nvSpPr>
        <p:spPr>
          <a:xfrm>
            <a:off x="6060141" y="4445752"/>
            <a:ext cx="6167718" cy="469037"/>
          </a:xfrm>
        </p:spPr>
        <p:txBody>
          <a:bodyPr rtlCol="0">
            <a:normAutofit/>
          </a:bodyPr>
          <a:lstStyle/>
          <a:p>
            <a:pPr rtl="0"/>
            <a:r>
              <a:rPr lang="zh-TW" altLang="en-US" sz="2400" dirty="0">
                <a:latin typeface="Meiryo UI" panose="020B0604030504040204" pitchFamily="50" charset="-128"/>
                <a:ea typeface="Meiryo UI" panose="020B0604030504040204" pitchFamily="50" charset="-128"/>
              </a:rPr>
              <a:t>無薬型物理殺菌</a:t>
            </a:r>
            <a:r>
              <a:rPr lang="en-US" altLang="ja-JP" sz="2400" dirty="0"/>
              <a:t>‐</a:t>
            </a:r>
            <a:r>
              <a:rPr lang="ja-JP" altLang="en-US" sz="2400" dirty="0"/>
              <a:t>イオンファブリック製品</a:t>
            </a:r>
            <a:endParaRPr lang="zh-TW" altLang="en-US" sz="2400" dirty="0">
              <a:latin typeface="Meiryo UI" panose="020B0604030504040204" pitchFamily="50" charset="-128"/>
              <a:ea typeface="Meiryo UI" panose="020B0604030504040204" pitchFamily="50" charset="-128"/>
            </a:endParaRPr>
          </a:p>
        </p:txBody>
      </p:sp>
      <p:pic>
        <p:nvPicPr>
          <p:cNvPr id="4" name="図 3" descr="ロゴ&#10;&#10;自動的に生成された説明">
            <a:extLst>
              <a:ext uri="{FF2B5EF4-FFF2-40B4-BE49-F238E27FC236}">
                <a16:creationId xmlns:a16="http://schemas.microsoft.com/office/drawing/2014/main" id="{E2B3ECA7-9CEE-C438-C3E3-87006F08208C}"/>
              </a:ext>
            </a:extLst>
          </p:cNvPr>
          <p:cNvPicPr>
            <a:picLocks noChangeAspect="1"/>
          </p:cNvPicPr>
          <p:nvPr/>
        </p:nvPicPr>
        <p:blipFill>
          <a:blip r:embed="rId3"/>
          <a:stretch>
            <a:fillRect/>
          </a:stretch>
        </p:blipFill>
        <p:spPr>
          <a:xfrm>
            <a:off x="0" y="6368289"/>
            <a:ext cx="1662489" cy="489711"/>
          </a:xfrm>
          <a:prstGeom prst="rect">
            <a:avLst/>
          </a:prstGeom>
        </p:spPr>
      </p:pic>
    </p:spTree>
    <p:extLst>
      <p:ext uri="{BB962C8B-B14F-4D97-AF65-F5344CB8AC3E}">
        <p14:creationId xmlns:p14="http://schemas.microsoft.com/office/powerpoint/2010/main" val="164242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4A745AF5-C79E-949C-7236-295A8C37AA63}"/>
              </a:ext>
            </a:extLst>
          </p:cNvPr>
          <p:cNvPicPr>
            <a:picLocks noChangeAspect="1" noChangeArrowheads="1"/>
          </p:cNvPicPr>
          <p:nvPr/>
        </p:nvPicPr>
        <p:blipFill>
          <a:blip r:embed="rId3"/>
          <a:srcRect l="4677"/>
          <a:stretch/>
        </p:blipFill>
        <p:spPr bwMode="auto">
          <a:xfrm>
            <a:off x="5324482" y="2964818"/>
            <a:ext cx="5702745" cy="3988360"/>
          </a:xfrm>
          <a:prstGeom prst="rect">
            <a:avLst/>
          </a:prstGeom>
          <a:ln>
            <a:noFill/>
          </a:ln>
          <a:effectLst>
            <a:softEdge rad="112500"/>
          </a:effectLst>
        </p:spPr>
      </p:pic>
      <p:sp>
        <p:nvSpPr>
          <p:cNvPr id="2" name="タイトル 1">
            <a:extLst>
              <a:ext uri="{FF2B5EF4-FFF2-40B4-BE49-F238E27FC236}">
                <a16:creationId xmlns:a16="http://schemas.microsoft.com/office/drawing/2014/main" id="{8A4E0A63-A388-49B1-A04E-27CE9BD622EF}"/>
              </a:ext>
            </a:extLst>
          </p:cNvPr>
          <p:cNvSpPr>
            <a:spLocks noGrp="1"/>
          </p:cNvSpPr>
          <p:nvPr>
            <p:ph type="title"/>
          </p:nvPr>
        </p:nvSpPr>
        <p:spPr>
          <a:xfrm>
            <a:off x="259365" y="349507"/>
            <a:ext cx="5431971" cy="1311523"/>
          </a:xfrm>
        </p:spPr>
        <p:txBody>
          <a:bodyPr rtlCol="0">
            <a:normAutofit/>
          </a:bodyPr>
          <a:lstStyle/>
          <a:p>
            <a:pPr rtl="0"/>
            <a:r>
              <a:rPr lang="ja-JP" altLang="en-US" b="1" dirty="0">
                <a:latin typeface="游ゴシック Medium" panose="020B0500000000000000" pitchFamily="50" charset="-128"/>
                <a:ea typeface="游ゴシック Medium" panose="020B0500000000000000" pitchFamily="50" charset="-128"/>
              </a:rPr>
              <a:t>製品の指標および性能</a:t>
            </a:r>
            <a:br>
              <a:rPr lang="en-US" altLang="ja-JP" dirty="0">
                <a:latin typeface="游ゴシック Medium" panose="020B0500000000000000" pitchFamily="50" charset="-128"/>
                <a:ea typeface="游ゴシック Medium" panose="020B0500000000000000" pitchFamily="50" charset="-128"/>
              </a:rPr>
            </a:br>
            <a:r>
              <a:rPr lang="en-US" altLang="ja-JP" dirty="0">
                <a:solidFill>
                  <a:schemeClr val="accent1">
                    <a:lumMod val="50000"/>
                  </a:schemeClr>
                </a:solidFill>
                <a:latin typeface="STXihei" panose="02010600040101010101" pitchFamily="2" charset="-122"/>
                <a:ea typeface="STXihei" panose="02010600040101010101" pitchFamily="2" charset="-122"/>
              </a:rPr>
              <a:t>Product Metrics </a:t>
            </a:r>
            <a:br>
              <a:rPr lang="en-US" altLang="ja-JP" dirty="0">
                <a:solidFill>
                  <a:schemeClr val="accent1">
                    <a:lumMod val="50000"/>
                  </a:schemeClr>
                </a:solidFill>
                <a:latin typeface="STXihei" panose="02010600040101010101" pitchFamily="2" charset="-122"/>
                <a:ea typeface="STXihei" panose="02010600040101010101" pitchFamily="2" charset="-122"/>
              </a:rPr>
            </a:br>
            <a:r>
              <a:rPr lang="en-US" altLang="ja-JP" dirty="0">
                <a:solidFill>
                  <a:schemeClr val="accent1">
                    <a:lumMod val="50000"/>
                  </a:schemeClr>
                </a:solidFill>
                <a:latin typeface="STXihei" panose="02010600040101010101" pitchFamily="2" charset="-122"/>
                <a:ea typeface="STXihei" panose="02010600040101010101" pitchFamily="2" charset="-122"/>
              </a:rPr>
              <a:t>and Performance</a:t>
            </a:r>
            <a:endParaRPr lang="ja-JP" altLang="en-US" dirty="0">
              <a:solidFill>
                <a:schemeClr val="accent1">
                  <a:lumMod val="50000"/>
                </a:schemeClr>
              </a:solidFill>
              <a:latin typeface="STXihei" panose="02010600040101010101" pitchFamily="2" charset="-122"/>
              <a:ea typeface="STXihei" panose="02010600040101010101" pitchFamily="2" charset="-122"/>
            </a:endParaRPr>
          </a:p>
        </p:txBody>
      </p:sp>
      <p:sp>
        <p:nvSpPr>
          <p:cNvPr id="6" name="テキスト プレースホルダー 5">
            <a:extLst>
              <a:ext uri="{FF2B5EF4-FFF2-40B4-BE49-F238E27FC236}">
                <a16:creationId xmlns:a16="http://schemas.microsoft.com/office/drawing/2014/main" id="{7640DF9D-0C9E-4C5D-9635-6B4DE10CCEE5}"/>
              </a:ext>
            </a:extLst>
          </p:cNvPr>
          <p:cNvSpPr>
            <a:spLocks noGrp="1"/>
          </p:cNvSpPr>
          <p:nvPr>
            <p:ph type="body" sz="quarter" idx="13"/>
          </p:nvPr>
        </p:nvSpPr>
        <p:spPr>
          <a:xfrm>
            <a:off x="5594023" y="367452"/>
            <a:ext cx="5433204" cy="2093859"/>
          </a:xfrm>
        </p:spPr>
        <p:txBody>
          <a:bodyPr vert="horz" lIns="91440" tIns="45720" rIns="91440" bIns="45720" rtlCol="0" anchor="t">
            <a:noAutofit/>
          </a:bodyPr>
          <a:lstStyle/>
          <a:p>
            <a:pPr rtl="0"/>
            <a:r>
              <a:rPr lang="ja-JP" altLang="en-US" sz="1600" noProof="1">
                <a:latin typeface="游ゴシック Medium" panose="020B0500000000000000" pitchFamily="50" charset="-128"/>
                <a:ea typeface="游ゴシック Medium" panose="020B0500000000000000" pitchFamily="50" charset="-128"/>
              </a:rPr>
              <a:t>普通機械生産</a:t>
            </a:r>
            <a:r>
              <a:rPr lang="ja-JP" altLang="en-US" sz="1600" u="sng" noProof="1">
                <a:latin typeface="游ゴシック Medium" panose="020B0500000000000000" pitchFamily="50" charset="-128"/>
                <a:ea typeface="游ゴシック Medium" panose="020B0500000000000000" pitchFamily="50" charset="-128"/>
              </a:rPr>
              <a:t>（</a:t>
            </a:r>
            <a:r>
              <a:rPr lang="ja-JP" altLang="en-US" sz="1600" b="1" u="sng" noProof="1">
                <a:latin typeface="游ゴシック Medium" panose="020B0500000000000000" pitchFamily="50" charset="-128"/>
                <a:ea typeface="游ゴシック Medium" panose="020B0500000000000000" pitchFamily="50" charset="-128"/>
              </a:rPr>
              <a:t>半製品加工のご提供も可能</a:t>
            </a:r>
            <a:r>
              <a:rPr lang="ja-JP" altLang="en-US" sz="1600" u="sng" noProof="1">
                <a:latin typeface="游ゴシック Medium" panose="020B0500000000000000" pitchFamily="50" charset="-128"/>
                <a:ea typeface="游ゴシック Medium" panose="020B0500000000000000" pitchFamily="50" charset="-128"/>
              </a:rPr>
              <a:t>）</a:t>
            </a:r>
            <a:endParaRPr lang="en-US" altLang="ja-JP" sz="1600" u="sng" noProof="1">
              <a:latin typeface="游ゴシック Medium" panose="020B0500000000000000" pitchFamily="50" charset="-128"/>
              <a:ea typeface="游ゴシック Medium" panose="020B0500000000000000" pitchFamily="50" charset="-128"/>
            </a:endParaRPr>
          </a:p>
          <a:p>
            <a:pPr rtl="0"/>
            <a:r>
              <a:rPr lang="ja-JP" altLang="en-US" sz="1600" noProof="1">
                <a:latin typeface="游ゴシック Medium" panose="020B0500000000000000" pitchFamily="50" charset="-128"/>
                <a:ea typeface="游ゴシック Medium" panose="020B0500000000000000" pitchFamily="50" charset="-128"/>
              </a:rPr>
              <a:t>衛生用品生産工場の機械要求に基づく：</a:t>
            </a:r>
            <a:endParaRPr lang="en-US" altLang="ja-JP" sz="1600" noProof="1">
              <a:latin typeface="游ゴシック Medium" panose="020B0500000000000000" pitchFamily="50" charset="-128"/>
              <a:ea typeface="游ゴシック Medium" panose="020B0500000000000000" pitchFamily="50" charset="-128"/>
            </a:endParaRPr>
          </a:p>
          <a:p>
            <a:pPr rtl="0"/>
            <a:r>
              <a:rPr lang="ja-JP" altLang="en-US" sz="1600" noProof="1">
                <a:latin typeface="游ゴシック Medium" panose="020B0500000000000000" pitchFamily="50" charset="-128"/>
                <a:ea typeface="游ゴシック Medium" panose="020B0500000000000000" pitchFamily="50" charset="-128"/>
              </a:rPr>
              <a:t>１．イオンファブリックの巻き芯内径</a:t>
            </a:r>
            <a:r>
              <a:rPr lang="en-US" altLang="ja-JP" sz="1600" noProof="1">
                <a:latin typeface="游ゴシック Medium" panose="020B0500000000000000" pitchFamily="50" charset="-128"/>
                <a:ea typeface="游ゴシック Medium" panose="020B0500000000000000" pitchFamily="50" charset="-128"/>
              </a:rPr>
              <a:t>76/76mm</a:t>
            </a:r>
          </a:p>
          <a:p>
            <a:pPr rtl="0"/>
            <a:r>
              <a:rPr lang="ja-JP" altLang="en-US" sz="1600" noProof="1">
                <a:latin typeface="游ゴシック Medium" panose="020B0500000000000000" pitchFamily="50" charset="-128"/>
                <a:ea typeface="游ゴシック Medium" panose="020B0500000000000000" pitchFamily="50" charset="-128"/>
              </a:rPr>
              <a:t>２．イオンファブリック一巻き外径</a:t>
            </a:r>
            <a:r>
              <a:rPr lang="en-US" altLang="ja-JP" sz="1600" noProof="1">
                <a:latin typeface="游ゴシック Medium" panose="020B0500000000000000" pitchFamily="50" charset="-128"/>
                <a:ea typeface="游ゴシック Medium" panose="020B0500000000000000" pitchFamily="50" charset="-128"/>
              </a:rPr>
              <a:t>650/600mm</a:t>
            </a:r>
          </a:p>
          <a:p>
            <a:pPr rtl="0"/>
            <a:r>
              <a:rPr lang="ja-JP" altLang="en-US" sz="1600" noProof="1">
                <a:latin typeface="游ゴシック Medium" panose="020B0500000000000000" pitchFamily="50" charset="-128"/>
                <a:ea typeface="游ゴシック Medium" panose="020B0500000000000000" pitchFamily="50" charset="-128"/>
              </a:rPr>
              <a:t>３．イオンファブリックの幅</a:t>
            </a:r>
            <a:r>
              <a:rPr lang="en-US" altLang="ja-JP" sz="1600" noProof="1">
                <a:latin typeface="游ゴシック Medium" panose="020B0500000000000000" pitchFamily="50" charset="-128"/>
                <a:ea typeface="游ゴシック Medium" panose="020B0500000000000000" pitchFamily="50" charset="-128"/>
              </a:rPr>
              <a:t>85/120mm</a:t>
            </a:r>
          </a:p>
          <a:p>
            <a:pPr algn="r"/>
            <a:r>
              <a:rPr lang="en-US" altLang="ja-JP" sz="1400" b="1" noProof="1">
                <a:highlight>
                  <a:srgbClr val="FFFF00"/>
                </a:highlight>
                <a:latin typeface="游ゴシック Medium" panose="020B0500000000000000" pitchFamily="50" charset="-128"/>
                <a:ea typeface="游ゴシック Medium" panose="020B0500000000000000" pitchFamily="50" charset="-128"/>
              </a:rPr>
              <a:t>(</a:t>
            </a:r>
            <a:r>
              <a:rPr lang="ja-JP" altLang="en-US" sz="1400" b="1" noProof="1">
                <a:highlight>
                  <a:srgbClr val="FFFF00"/>
                </a:highlight>
                <a:latin typeface="游ゴシック Medium" panose="020B0500000000000000" pitchFamily="50" charset="-128"/>
                <a:ea typeface="游ゴシック Medium" panose="020B0500000000000000" pitchFamily="50" charset="-128"/>
              </a:rPr>
              <a:t>①ナプキンサイズ</a:t>
            </a:r>
            <a:r>
              <a:rPr lang="en-US" altLang="ja-JP" sz="1400" b="1" noProof="1">
                <a:highlight>
                  <a:srgbClr val="FFFF00"/>
                </a:highlight>
                <a:latin typeface="游ゴシック Medium" panose="020B0500000000000000" pitchFamily="50" charset="-128"/>
                <a:ea typeface="游ゴシック Medium" panose="020B0500000000000000" pitchFamily="50" charset="-128"/>
              </a:rPr>
              <a:t>/</a:t>
            </a:r>
            <a:r>
              <a:rPr lang="ja-JP" altLang="en-US" sz="1400" b="1" noProof="1">
                <a:highlight>
                  <a:srgbClr val="FFFF00"/>
                </a:highlight>
                <a:latin typeface="游ゴシック Medium" panose="020B0500000000000000" pitchFamily="50" charset="-128"/>
                <a:ea typeface="游ゴシック Medium" panose="020B0500000000000000" pitchFamily="50" charset="-128"/>
              </a:rPr>
              <a:t>②おむつサイズ</a:t>
            </a:r>
            <a:r>
              <a:rPr lang="en-US" altLang="ja-JP" sz="1400" b="1" noProof="1">
                <a:highlight>
                  <a:srgbClr val="FFFF00"/>
                </a:highlight>
                <a:latin typeface="游ゴシック Medium" panose="020B0500000000000000" pitchFamily="50" charset="-128"/>
                <a:ea typeface="游ゴシック Medium" panose="020B0500000000000000" pitchFamily="50" charset="-128"/>
              </a:rPr>
              <a:t>)</a:t>
            </a:r>
            <a:endParaRPr lang="ja-JP" altLang="en-US" sz="1400" b="1" noProof="1">
              <a:highlight>
                <a:srgbClr val="FFFF00"/>
              </a:highlight>
              <a:latin typeface="游ゴシック Medium" panose="020B0500000000000000" pitchFamily="50" charset="-128"/>
              <a:ea typeface="游ゴシック Medium" panose="020B0500000000000000" pitchFamily="50" charset="-128"/>
            </a:endParaRPr>
          </a:p>
          <a:p>
            <a:pPr rtl="0"/>
            <a:endParaRPr lang="en-US" altLang="ja-JP" sz="1600" noProof="1">
              <a:latin typeface="游ゴシック Medium" panose="020B0500000000000000" pitchFamily="50" charset="-128"/>
              <a:ea typeface="游ゴシック Medium" panose="020B0500000000000000" pitchFamily="50" charset="-128"/>
            </a:endParaRPr>
          </a:p>
        </p:txBody>
      </p:sp>
      <p:sp>
        <p:nvSpPr>
          <p:cNvPr id="4" name="スライド番号プレースホルダー 3">
            <a:extLst>
              <a:ext uri="{FF2B5EF4-FFF2-40B4-BE49-F238E27FC236}">
                <a16:creationId xmlns:a16="http://schemas.microsoft.com/office/drawing/2014/main" id="{79ED4A67-3A46-4F54-A12A-EAE1B53E6457}"/>
              </a:ext>
            </a:extLst>
          </p:cNvPr>
          <p:cNvSpPr>
            <a:spLocks noGrp="1"/>
          </p:cNvSpPr>
          <p:nvPr>
            <p:ph type="sldNum" sz="quarter" idx="22"/>
          </p:nvPr>
        </p:nvSpPr>
        <p:spPr>
          <a:xfrm>
            <a:off x="10700656" y="6356350"/>
            <a:ext cx="653143" cy="365125"/>
          </a:xfrm>
        </p:spPr>
        <p:txBody>
          <a:bodyPr rtlCol="0"/>
          <a:lstStyle/>
          <a:p>
            <a:pPr rtl="0"/>
            <a:fld id="{19B51A1E-902D-48AF-9020-955120F399B6}" type="slidenum">
              <a:rPr lang="en-ZA" altLang="ja-JP" smtClean="0">
                <a:latin typeface="Meiryo UI" panose="020B0604030504040204" pitchFamily="50" charset="-128"/>
                <a:ea typeface="Meiryo UI" panose="020B0604030504040204" pitchFamily="50" charset="-128"/>
              </a:rPr>
              <a:pPr rtl="0"/>
              <a:t>10</a:t>
            </a:fld>
            <a:endParaRPr lang="ja-JP" altLang="en-ZA" dirty="0">
              <a:latin typeface="Meiryo UI" panose="020B0604030504040204" pitchFamily="50" charset="-128"/>
              <a:ea typeface="Meiryo UI" panose="020B0604030504040204" pitchFamily="50" charset="-128"/>
            </a:endParaRPr>
          </a:p>
        </p:txBody>
      </p:sp>
      <p:pic>
        <p:nvPicPr>
          <p:cNvPr id="22" name="图片 8">
            <a:extLst>
              <a:ext uri="{FF2B5EF4-FFF2-40B4-BE49-F238E27FC236}">
                <a16:creationId xmlns:a16="http://schemas.microsoft.com/office/drawing/2014/main" id="{63789EEF-DB69-D9FF-546B-88BBE21113AF}"/>
              </a:ext>
            </a:extLst>
          </p:cNvPr>
          <p:cNvPicPr>
            <a:picLocks noChangeAspect="1"/>
          </p:cNvPicPr>
          <p:nvPr/>
        </p:nvPicPr>
        <p:blipFill>
          <a:blip r:embed="rId4"/>
          <a:srcRect l="6443" t="-263" r="12456" b="-263"/>
          <a:stretch/>
        </p:blipFill>
        <p:spPr>
          <a:xfrm>
            <a:off x="838115" y="1976770"/>
            <a:ext cx="2814918" cy="4056631"/>
          </a:xfrm>
          <a:prstGeom prst="rect">
            <a:avLst/>
          </a:prstGeom>
          <a:ln>
            <a:noFill/>
          </a:ln>
          <a:effectLst>
            <a:softEdge rad="112500"/>
          </a:effectLst>
        </p:spPr>
      </p:pic>
      <p:sp>
        <p:nvSpPr>
          <p:cNvPr id="3" name="テキスト ボックス 2">
            <a:extLst>
              <a:ext uri="{FF2B5EF4-FFF2-40B4-BE49-F238E27FC236}">
                <a16:creationId xmlns:a16="http://schemas.microsoft.com/office/drawing/2014/main" id="{775B2F68-4F6F-7C81-CE30-4C3E76FF482C}"/>
              </a:ext>
            </a:extLst>
          </p:cNvPr>
          <p:cNvSpPr txBox="1"/>
          <p:nvPr/>
        </p:nvSpPr>
        <p:spPr>
          <a:xfrm>
            <a:off x="10348396" y="6187584"/>
            <a:ext cx="1005403" cy="215444"/>
          </a:xfrm>
          <a:prstGeom prst="rect">
            <a:avLst/>
          </a:prstGeom>
          <a:noFill/>
        </p:spPr>
        <p:txBody>
          <a:bodyPr wrap="none" rtlCol="0">
            <a:spAutoFit/>
          </a:bodyPr>
          <a:lstStyle/>
          <a:p>
            <a:r>
              <a:rPr kumimoji="1" lang="en-US" altLang="ja-JP" sz="800" dirty="0">
                <a:latin typeface="游ゴシック Medium" panose="020B0500000000000000" pitchFamily="50" charset="-128"/>
                <a:ea typeface="游ゴシック Medium" panose="020B0500000000000000" pitchFamily="50" charset="-128"/>
              </a:rPr>
              <a:t>※</a:t>
            </a:r>
            <a:r>
              <a:rPr kumimoji="1" lang="ja-JP" altLang="en-US" sz="800" dirty="0">
                <a:latin typeface="游ゴシック Medium" panose="020B0500000000000000" pitchFamily="50" charset="-128"/>
                <a:ea typeface="游ゴシック Medium" panose="020B0500000000000000" pitchFamily="50" charset="-128"/>
              </a:rPr>
              <a:t>実際の製品写真</a:t>
            </a:r>
          </a:p>
        </p:txBody>
      </p:sp>
      <p:pic>
        <p:nvPicPr>
          <p:cNvPr id="5" name="図 4" descr="ロゴ&#10;&#10;自動的に生成された説明">
            <a:extLst>
              <a:ext uri="{FF2B5EF4-FFF2-40B4-BE49-F238E27FC236}">
                <a16:creationId xmlns:a16="http://schemas.microsoft.com/office/drawing/2014/main" id="{50C608B1-7D00-49BC-DBC7-35B4C0AC0BD7}"/>
              </a:ext>
            </a:extLst>
          </p:cNvPr>
          <p:cNvPicPr>
            <a:picLocks noChangeAspect="1"/>
          </p:cNvPicPr>
          <p:nvPr/>
        </p:nvPicPr>
        <p:blipFill>
          <a:blip r:embed="rId5"/>
          <a:stretch>
            <a:fillRect/>
          </a:stretch>
        </p:blipFill>
        <p:spPr>
          <a:xfrm>
            <a:off x="0" y="6349141"/>
            <a:ext cx="1662489" cy="489711"/>
          </a:xfrm>
          <a:prstGeom prst="rect">
            <a:avLst/>
          </a:prstGeom>
        </p:spPr>
      </p:pic>
      <p:pic>
        <p:nvPicPr>
          <p:cNvPr id="15" name="図 14">
            <a:extLst>
              <a:ext uri="{FF2B5EF4-FFF2-40B4-BE49-F238E27FC236}">
                <a16:creationId xmlns:a16="http://schemas.microsoft.com/office/drawing/2014/main" id="{B8B6DADF-9B19-9014-D23C-E7561AEF762D}"/>
              </a:ext>
            </a:extLst>
          </p:cNvPr>
          <p:cNvPicPr>
            <a:picLocks noChangeAspect="1"/>
          </p:cNvPicPr>
          <p:nvPr/>
        </p:nvPicPr>
        <p:blipFill>
          <a:blip r:embed="rId6"/>
          <a:stretch>
            <a:fillRect/>
          </a:stretch>
        </p:blipFill>
        <p:spPr>
          <a:xfrm>
            <a:off x="1025059" y="2993727"/>
            <a:ext cx="1390904" cy="585426"/>
          </a:xfrm>
          <a:prstGeom prst="rect">
            <a:avLst/>
          </a:prstGeom>
        </p:spPr>
      </p:pic>
      <p:sp>
        <p:nvSpPr>
          <p:cNvPr id="16" name="文本框 9">
            <a:extLst>
              <a:ext uri="{FF2B5EF4-FFF2-40B4-BE49-F238E27FC236}">
                <a16:creationId xmlns:a16="http://schemas.microsoft.com/office/drawing/2014/main" id="{3DBC34E1-0E49-21A9-73EE-62F4515EE268}"/>
              </a:ext>
            </a:extLst>
          </p:cNvPr>
          <p:cNvSpPr txBox="1"/>
          <p:nvPr/>
        </p:nvSpPr>
        <p:spPr>
          <a:xfrm>
            <a:off x="8175854" y="2392316"/>
            <a:ext cx="2219190" cy="584775"/>
          </a:xfrm>
          <a:prstGeom prst="rect">
            <a:avLst/>
          </a:prstGeom>
          <a:noFill/>
        </p:spPr>
        <p:txBody>
          <a:bodyPr wrap="square" rtlCol="0">
            <a:spAutoFit/>
          </a:bodyPr>
          <a:lstStyle/>
          <a:p>
            <a:r>
              <a:rPr lang="ja-JP" altLang="en-US" sz="2800" dirty="0">
                <a:solidFill>
                  <a:srgbClr val="FF0000"/>
                </a:solidFill>
              </a:rPr>
              <a:t>①</a:t>
            </a:r>
            <a:r>
              <a:rPr lang="en-US" altLang="zh-CN" sz="3200" dirty="0">
                <a:solidFill>
                  <a:srgbClr val="FF0000"/>
                </a:solidFill>
              </a:rPr>
              <a:t>650mm</a:t>
            </a:r>
          </a:p>
        </p:txBody>
      </p:sp>
      <p:sp>
        <p:nvSpPr>
          <p:cNvPr id="17" name="文本框 9">
            <a:extLst>
              <a:ext uri="{FF2B5EF4-FFF2-40B4-BE49-F238E27FC236}">
                <a16:creationId xmlns:a16="http://schemas.microsoft.com/office/drawing/2014/main" id="{C0595332-BF1C-D53F-CA0A-8E7536F03F1F}"/>
              </a:ext>
            </a:extLst>
          </p:cNvPr>
          <p:cNvSpPr txBox="1"/>
          <p:nvPr/>
        </p:nvSpPr>
        <p:spPr>
          <a:xfrm>
            <a:off x="5956664" y="3743475"/>
            <a:ext cx="2219190" cy="523220"/>
          </a:xfrm>
          <a:prstGeom prst="rect">
            <a:avLst/>
          </a:prstGeom>
          <a:noFill/>
        </p:spPr>
        <p:txBody>
          <a:bodyPr wrap="square" rtlCol="0">
            <a:spAutoFit/>
          </a:bodyPr>
          <a:lstStyle/>
          <a:p>
            <a:r>
              <a:rPr lang="ja-JP" altLang="en-US" sz="2800" dirty="0">
                <a:solidFill>
                  <a:srgbClr val="FF0000"/>
                </a:solidFill>
              </a:rPr>
              <a:t>①②共通</a:t>
            </a:r>
            <a:endParaRPr lang="en-US" altLang="zh-CN" sz="2800" dirty="0">
              <a:solidFill>
                <a:srgbClr val="FF0000"/>
              </a:solidFill>
            </a:endParaRPr>
          </a:p>
        </p:txBody>
      </p:sp>
      <p:sp>
        <p:nvSpPr>
          <p:cNvPr id="18" name="文本框 9">
            <a:extLst>
              <a:ext uri="{FF2B5EF4-FFF2-40B4-BE49-F238E27FC236}">
                <a16:creationId xmlns:a16="http://schemas.microsoft.com/office/drawing/2014/main" id="{9CB7228D-521F-D485-4281-C0A930162DB2}"/>
              </a:ext>
            </a:extLst>
          </p:cNvPr>
          <p:cNvSpPr txBox="1"/>
          <p:nvPr/>
        </p:nvSpPr>
        <p:spPr>
          <a:xfrm>
            <a:off x="7807017" y="2962949"/>
            <a:ext cx="811818" cy="523220"/>
          </a:xfrm>
          <a:prstGeom prst="rect">
            <a:avLst/>
          </a:prstGeom>
          <a:noFill/>
        </p:spPr>
        <p:txBody>
          <a:bodyPr wrap="square" rtlCol="0">
            <a:spAutoFit/>
          </a:bodyPr>
          <a:lstStyle/>
          <a:p>
            <a:r>
              <a:rPr lang="ja-JP" altLang="en-US" sz="2800" dirty="0">
                <a:solidFill>
                  <a:srgbClr val="FF0000"/>
                </a:solidFill>
              </a:rPr>
              <a:t>②</a:t>
            </a:r>
            <a:endParaRPr lang="en-US" altLang="zh-CN" sz="2800" dirty="0">
              <a:solidFill>
                <a:srgbClr val="FF0000"/>
              </a:solidFill>
            </a:endParaRPr>
          </a:p>
        </p:txBody>
      </p:sp>
      <p:sp>
        <p:nvSpPr>
          <p:cNvPr id="19" name="文本框 9">
            <a:extLst>
              <a:ext uri="{FF2B5EF4-FFF2-40B4-BE49-F238E27FC236}">
                <a16:creationId xmlns:a16="http://schemas.microsoft.com/office/drawing/2014/main" id="{C22F5414-32F8-4DB6-2329-FAD2649AD368}"/>
              </a:ext>
            </a:extLst>
          </p:cNvPr>
          <p:cNvSpPr txBox="1"/>
          <p:nvPr/>
        </p:nvSpPr>
        <p:spPr>
          <a:xfrm>
            <a:off x="492669" y="4167014"/>
            <a:ext cx="672104" cy="461665"/>
          </a:xfrm>
          <a:prstGeom prst="rect">
            <a:avLst/>
          </a:prstGeom>
          <a:noFill/>
        </p:spPr>
        <p:txBody>
          <a:bodyPr wrap="square" rtlCol="0">
            <a:spAutoFit/>
          </a:bodyPr>
          <a:lstStyle/>
          <a:p>
            <a:r>
              <a:rPr lang="ja-JP" altLang="en-US" sz="2400" dirty="0">
                <a:solidFill>
                  <a:srgbClr val="00B0F0"/>
                </a:solidFill>
              </a:rPr>
              <a:t>②</a:t>
            </a:r>
            <a:endParaRPr lang="en-US" altLang="zh-CN" sz="2400" dirty="0">
              <a:solidFill>
                <a:srgbClr val="00B0F0"/>
              </a:solidFill>
            </a:endParaRPr>
          </a:p>
        </p:txBody>
      </p:sp>
      <p:sp>
        <p:nvSpPr>
          <p:cNvPr id="20" name="文本框 9">
            <a:extLst>
              <a:ext uri="{FF2B5EF4-FFF2-40B4-BE49-F238E27FC236}">
                <a16:creationId xmlns:a16="http://schemas.microsoft.com/office/drawing/2014/main" id="{9C6F5ED7-0723-3173-831C-F1622DC2DAD5}"/>
              </a:ext>
            </a:extLst>
          </p:cNvPr>
          <p:cNvSpPr txBox="1"/>
          <p:nvPr/>
        </p:nvSpPr>
        <p:spPr>
          <a:xfrm>
            <a:off x="698487" y="2993727"/>
            <a:ext cx="672104" cy="461665"/>
          </a:xfrm>
          <a:prstGeom prst="rect">
            <a:avLst/>
          </a:prstGeom>
          <a:noFill/>
        </p:spPr>
        <p:txBody>
          <a:bodyPr wrap="square" rtlCol="0">
            <a:spAutoFit/>
          </a:bodyPr>
          <a:lstStyle/>
          <a:p>
            <a:r>
              <a:rPr lang="ja-JP" altLang="en-US" sz="2400" dirty="0">
                <a:solidFill>
                  <a:srgbClr val="00B0F0"/>
                </a:solidFill>
              </a:rPr>
              <a:t>①</a:t>
            </a:r>
            <a:endParaRPr lang="en-US" altLang="zh-CN" sz="2400" dirty="0">
              <a:solidFill>
                <a:srgbClr val="00B0F0"/>
              </a:solidFill>
            </a:endParaRPr>
          </a:p>
        </p:txBody>
      </p:sp>
    </p:spTree>
    <p:extLst>
      <p:ext uri="{BB962C8B-B14F-4D97-AF65-F5344CB8AC3E}">
        <p14:creationId xmlns:p14="http://schemas.microsoft.com/office/powerpoint/2010/main" val="2069393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7">
            <a:extLst>
              <a:ext uri="{FF2B5EF4-FFF2-40B4-BE49-F238E27FC236}">
                <a16:creationId xmlns:a16="http://schemas.microsoft.com/office/drawing/2014/main" id="{7846761D-A8A3-729A-AE5B-61558A5911FD}"/>
              </a:ext>
            </a:extLst>
          </p:cNvPr>
          <p:cNvPicPr>
            <a:picLocks noChangeAspect="1"/>
          </p:cNvPicPr>
          <p:nvPr/>
        </p:nvPicPr>
        <p:blipFill>
          <a:blip r:embed="rId3">
            <a:duotone>
              <a:schemeClr val="bg2">
                <a:shade val="45000"/>
                <a:satMod val="135000"/>
              </a:schemeClr>
              <a:prstClr val="white"/>
            </a:duotone>
          </a:blip>
          <a:stretch>
            <a:fillRect/>
          </a:stretch>
        </p:blipFill>
        <p:spPr>
          <a:xfrm>
            <a:off x="7078096" y="277381"/>
            <a:ext cx="5191760" cy="2557145"/>
          </a:xfrm>
          <a:prstGeom prst="rect">
            <a:avLst/>
          </a:prstGeom>
        </p:spPr>
      </p:pic>
      <p:sp>
        <p:nvSpPr>
          <p:cNvPr id="2" name="タイトル 1">
            <a:extLst>
              <a:ext uri="{FF2B5EF4-FFF2-40B4-BE49-F238E27FC236}">
                <a16:creationId xmlns:a16="http://schemas.microsoft.com/office/drawing/2014/main" id="{5CE54ABB-4929-4810-950B-2DAEA0A5BAB4}"/>
              </a:ext>
            </a:extLst>
          </p:cNvPr>
          <p:cNvSpPr>
            <a:spLocks noGrp="1"/>
          </p:cNvSpPr>
          <p:nvPr>
            <p:ph type="title"/>
          </p:nvPr>
        </p:nvSpPr>
        <p:spPr>
          <a:xfrm>
            <a:off x="0" y="89451"/>
            <a:ext cx="12192000" cy="923131"/>
          </a:xfrm>
        </p:spPr>
        <p:txBody>
          <a:bodyPr rtlCol="0"/>
          <a:lstStyle/>
          <a:p>
            <a:pPr rtl="0"/>
            <a:r>
              <a:rPr lang="ja-JP" altLang="en-US" b="1" dirty="0">
                <a:latin typeface="游ゴシック Medium" panose="020B0500000000000000" pitchFamily="50" charset="-128"/>
                <a:ea typeface="游ゴシック Medium" panose="020B0500000000000000" pitchFamily="50" charset="-128"/>
              </a:rPr>
              <a:t>使用方法および安全措置 </a:t>
            </a:r>
            <a:br>
              <a:rPr lang="en-US" altLang="ja-JP" dirty="0">
                <a:latin typeface="Meiryo UI" panose="020B0604030504040204" pitchFamily="50" charset="-128"/>
                <a:ea typeface="Meiryo UI" panose="020B0604030504040204" pitchFamily="50" charset="-128"/>
              </a:rPr>
            </a:br>
            <a:r>
              <a:rPr lang="en-US" altLang="ja-JP" dirty="0">
                <a:solidFill>
                  <a:schemeClr val="accent1">
                    <a:lumMod val="50000"/>
                  </a:schemeClr>
                </a:solidFill>
                <a:latin typeface="STXihei" panose="02010600040101010101" pitchFamily="2" charset="-122"/>
                <a:ea typeface="STXihei" panose="02010600040101010101" pitchFamily="2" charset="-122"/>
              </a:rPr>
              <a:t>Usage and safety measures </a:t>
            </a:r>
            <a:endParaRPr lang="ja-JP" altLang="en-US" dirty="0">
              <a:solidFill>
                <a:schemeClr val="accent1">
                  <a:lumMod val="50000"/>
                </a:schemeClr>
              </a:solidFill>
              <a:latin typeface="STXihei" panose="02010600040101010101" pitchFamily="2" charset="-122"/>
              <a:ea typeface="STXihei" panose="02010600040101010101" pitchFamily="2" charset="-122"/>
            </a:endParaRPr>
          </a:p>
        </p:txBody>
      </p:sp>
      <p:pic>
        <p:nvPicPr>
          <p:cNvPr id="19" name="图片 13" descr="2.9 3">
            <a:extLst>
              <a:ext uri="{FF2B5EF4-FFF2-40B4-BE49-F238E27FC236}">
                <a16:creationId xmlns:a16="http://schemas.microsoft.com/office/drawing/2014/main" id="{D15EFBB1-B4C2-9163-9F05-2FF7E84EDA90}"/>
              </a:ext>
            </a:extLst>
          </p:cNvPr>
          <p:cNvPicPr>
            <a:picLocks noChangeAspect="1"/>
          </p:cNvPicPr>
          <p:nvPr/>
        </p:nvPicPr>
        <p:blipFill>
          <a:blip r:embed="rId4"/>
          <a:stretch>
            <a:fillRect/>
          </a:stretch>
        </p:blipFill>
        <p:spPr>
          <a:xfrm>
            <a:off x="637677" y="2000929"/>
            <a:ext cx="3128300" cy="4409790"/>
          </a:xfrm>
          <a:prstGeom prst="rect">
            <a:avLst/>
          </a:prstGeom>
        </p:spPr>
      </p:pic>
      <p:pic>
        <p:nvPicPr>
          <p:cNvPr id="20" name="图片 14" descr="3 2.7">
            <a:extLst>
              <a:ext uri="{FF2B5EF4-FFF2-40B4-BE49-F238E27FC236}">
                <a16:creationId xmlns:a16="http://schemas.microsoft.com/office/drawing/2014/main" id="{6E7BA0CC-83C5-BA7D-7C78-953E049F38B6}"/>
              </a:ext>
            </a:extLst>
          </p:cNvPr>
          <p:cNvPicPr>
            <a:picLocks noChangeAspect="1"/>
          </p:cNvPicPr>
          <p:nvPr/>
        </p:nvPicPr>
        <p:blipFill>
          <a:blip r:embed="rId5"/>
          <a:stretch>
            <a:fillRect/>
          </a:stretch>
        </p:blipFill>
        <p:spPr>
          <a:xfrm>
            <a:off x="4403654" y="2000928"/>
            <a:ext cx="3059485" cy="4330019"/>
          </a:xfrm>
          <a:prstGeom prst="rect">
            <a:avLst/>
          </a:prstGeom>
        </p:spPr>
      </p:pic>
      <p:pic>
        <p:nvPicPr>
          <p:cNvPr id="21" name="图片 15" descr="4.7">
            <a:extLst>
              <a:ext uri="{FF2B5EF4-FFF2-40B4-BE49-F238E27FC236}">
                <a16:creationId xmlns:a16="http://schemas.microsoft.com/office/drawing/2014/main" id="{7DA67663-21C5-CC07-E7F3-19D3D1ECCA49}"/>
              </a:ext>
            </a:extLst>
          </p:cNvPr>
          <p:cNvPicPr>
            <a:picLocks noChangeAspect="1"/>
          </p:cNvPicPr>
          <p:nvPr/>
        </p:nvPicPr>
        <p:blipFill>
          <a:blip r:embed="rId6"/>
          <a:stretch>
            <a:fillRect/>
          </a:stretch>
        </p:blipFill>
        <p:spPr>
          <a:xfrm>
            <a:off x="7959082" y="2000928"/>
            <a:ext cx="3059485" cy="4349123"/>
          </a:xfrm>
          <a:prstGeom prst="rect">
            <a:avLst/>
          </a:prstGeom>
        </p:spPr>
      </p:pic>
      <p:sp>
        <p:nvSpPr>
          <p:cNvPr id="11" name="スライド番号プレースホルダー 10">
            <a:extLst>
              <a:ext uri="{FF2B5EF4-FFF2-40B4-BE49-F238E27FC236}">
                <a16:creationId xmlns:a16="http://schemas.microsoft.com/office/drawing/2014/main" id="{BAD5B6F4-0A90-447A-A1AE-D75C934B6B29}"/>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en-US" altLang="ja-JP" smtClean="0">
                <a:latin typeface="Meiryo UI" panose="020B0604030504040204" pitchFamily="50" charset="-128"/>
                <a:ea typeface="Meiryo UI" panose="020B0604030504040204" pitchFamily="50" charset="-128"/>
              </a:rPr>
              <a:pPr rtl="0"/>
              <a:t>11</a:t>
            </a:fld>
            <a:endParaRPr lang="ja-JP" altLang="en-US" dirty="0">
              <a:latin typeface="Meiryo UI" panose="020B0604030504040204" pitchFamily="50" charset="-128"/>
              <a:ea typeface="Meiryo UI" panose="020B0604030504040204" pitchFamily="50" charset="-128"/>
            </a:endParaRPr>
          </a:p>
        </p:txBody>
      </p:sp>
      <p:sp>
        <p:nvSpPr>
          <p:cNvPr id="7" name="コンテンツ プレースホルダー 6">
            <a:extLst>
              <a:ext uri="{FF2B5EF4-FFF2-40B4-BE49-F238E27FC236}">
                <a16:creationId xmlns:a16="http://schemas.microsoft.com/office/drawing/2014/main" id="{6B35F89A-6CDF-41F7-BD87-18B45BD7330B}"/>
              </a:ext>
            </a:extLst>
          </p:cNvPr>
          <p:cNvSpPr>
            <a:spLocks noGrp="1"/>
          </p:cNvSpPr>
          <p:nvPr>
            <p:ph sz="half" idx="2"/>
          </p:nvPr>
        </p:nvSpPr>
        <p:spPr>
          <a:xfrm>
            <a:off x="0" y="1132166"/>
            <a:ext cx="12192000" cy="923131"/>
          </a:xfrm>
        </p:spPr>
        <p:txBody>
          <a:bodyPr vert="horz" lIns="91440" tIns="45720" rIns="91440" bIns="45720" rtlCol="0" anchor="t">
            <a:normAutofit/>
          </a:bodyPr>
          <a:lstStyle/>
          <a:p>
            <a:pPr algn="ctr" rtl="0"/>
            <a:r>
              <a:rPr lang="zh-CN" altLang="en-US" sz="1600" b="1" u="sng" dirty="0">
                <a:solidFill>
                  <a:schemeClr val="tx2">
                    <a:lumMod val="50000"/>
                  </a:schemeClr>
                </a:solidFill>
                <a:latin typeface="游ゴシック Medium" panose="020B0500000000000000" pitchFamily="50" charset="-128"/>
                <a:ea typeface="游ゴシック Medium" panose="020B0500000000000000" pitchFamily="50" charset="-128"/>
              </a:rPr>
              <a:t>艾利坦科技有限公司</a:t>
            </a:r>
            <a:r>
              <a:rPr lang="ja-JP" altLang="en-US" sz="1600" noProof="1">
                <a:latin typeface="游ゴシック Medium" panose="020B0500000000000000" pitchFamily="50" charset="-128"/>
                <a:ea typeface="游ゴシック Medium" panose="020B0500000000000000" pitchFamily="50" charset="-128"/>
              </a:rPr>
              <a:t>のイオンファブリックは大腸菌群、黄色ブドウ球菌などの殺菌試験に合格し、</a:t>
            </a:r>
          </a:p>
          <a:p>
            <a:pPr algn="ctr" rtl="0"/>
            <a:r>
              <a:rPr lang="ja-JP" altLang="en-US" sz="1600" noProof="1">
                <a:latin typeface="游ゴシック Medium" panose="020B0500000000000000" pitchFamily="50" charset="-128"/>
                <a:ea typeface="游ゴシック Medium" panose="020B0500000000000000" pitchFamily="50" charset="-128"/>
              </a:rPr>
              <a:t>殺菌活性値は２以上で、製品には強力な抑菌および殺菌効果があることが証明されています。</a:t>
            </a:r>
          </a:p>
        </p:txBody>
      </p:sp>
      <p:pic>
        <p:nvPicPr>
          <p:cNvPr id="3" name="図 2" descr="ロゴ&#10;&#10;自動的に生成された説明">
            <a:extLst>
              <a:ext uri="{FF2B5EF4-FFF2-40B4-BE49-F238E27FC236}">
                <a16:creationId xmlns:a16="http://schemas.microsoft.com/office/drawing/2014/main" id="{98A2F30C-2F11-93D7-6F73-E29121F39ED8}"/>
              </a:ext>
            </a:extLst>
          </p:cNvPr>
          <p:cNvPicPr>
            <a:picLocks noChangeAspect="1"/>
          </p:cNvPicPr>
          <p:nvPr/>
        </p:nvPicPr>
        <p:blipFill>
          <a:blip r:embed="rId7"/>
          <a:stretch>
            <a:fillRect/>
          </a:stretch>
        </p:blipFill>
        <p:spPr>
          <a:xfrm>
            <a:off x="6955" y="6356350"/>
            <a:ext cx="1662489" cy="489711"/>
          </a:xfrm>
          <a:prstGeom prst="rect">
            <a:avLst/>
          </a:prstGeom>
        </p:spPr>
      </p:pic>
    </p:spTree>
    <p:extLst>
      <p:ext uri="{BB962C8B-B14F-4D97-AF65-F5344CB8AC3E}">
        <p14:creationId xmlns:p14="http://schemas.microsoft.com/office/powerpoint/2010/main" val="2121178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87D38-902D-91EF-23BB-C3A92458C6C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813E565-EBE0-012B-2D6F-89D650600D99}"/>
              </a:ext>
            </a:extLst>
          </p:cNvPr>
          <p:cNvSpPr>
            <a:spLocks noGrp="1"/>
          </p:cNvSpPr>
          <p:nvPr>
            <p:ph type="title"/>
          </p:nvPr>
        </p:nvSpPr>
        <p:spPr>
          <a:xfrm>
            <a:off x="0" y="89451"/>
            <a:ext cx="12192000" cy="923131"/>
          </a:xfrm>
        </p:spPr>
        <p:txBody>
          <a:bodyPr rtlCol="0"/>
          <a:lstStyle/>
          <a:p>
            <a:pPr algn="l" rtl="0"/>
            <a:r>
              <a:rPr lang="ja-JP" altLang="en-US" b="1" dirty="0">
                <a:latin typeface="游ゴシック Medium" panose="020B0500000000000000" pitchFamily="50" charset="-128"/>
                <a:ea typeface="游ゴシック Medium" panose="020B0500000000000000" pitchFamily="50" charset="-128"/>
              </a:rPr>
              <a:t>使用方法および安全措置 </a:t>
            </a:r>
            <a:br>
              <a:rPr lang="en-US" altLang="ja-JP" dirty="0">
                <a:latin typeface="Meiryo UI" panose="020B0604030504040204" pitchFamily="50" charset="-128"/>
                <a:ea typeface="Meiryo UI" panose="020B0604030504040204" pitchFamily="50" charset="-128"/>
              </a:rPr>
            </a:br>
            <a:r>
              <a:rPr lang="en-US" altLang="ja-JP" dirty="0">
                <a:solidFill>
                  <a:schemeClr val="accent1">
                    <a:lumMod val="50000"/>
                  </a:schemeClr>
                </a:solidFill>
                <a:latin typeface="STXihei" panose="02010600040101010101" pitchFamily="2" charset="-122"/>
                <a:ea typeface="STXihei" panose="02010600040101010101" pitchFamily="2" charset="-122"/>
              </a:rPr>
              <a:t>Usage and safety measures </a:t>
            </a:r>
            <a:endParaRPr lang="ja-JP" altLang="en-US" dirty="0">
              <a:solidFill>
                <a:schemeClr val="accent1">
                  <a:lumMod val="50000"/>
                </a:schemeClr>
              </a:solidFill>
              <a:latin typeface="STXihei" panose="02010600040101010101" pitchFamily="2" charset="-122"/>
              <a:ea typeface="STXihei" panose="02010600040101010101" pitchFamily="2" charset="-122"/>
            </a:endParaRPr>
          </a:p>
        </p:txBody>
      </p:sp>
      <p:sp>
        <p:nvSpPr>
          <p:cNvPr id="11" name="スライド番号プレースホルダー 10">
            <a:extLst>
              <a:ext uri="{FF2B5EF4-FFF2-40B4-BE49-F238E27FC236}">
                <a16:creationId xmlns:a16="http://schemas.microsoft.com/office/drawing/2014/main" id="{D0B4D882-B88C-B9B8-8DE8-15FFCA138B68}"/>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en-US" altLang="ja-JP" smtClean="0">
                <a:latin typeface="Meiryo UI" panose="020B0604030504040204" pitchFamily="50" charset="-128"/>
                <a:ea typeface="Meiryo UI" panose="020B0604030504040204" pitchFamily="50" charset="-128"/>
              </a:rPr>
              <a:pPr rtl="0"/>
              <a:t>12</a:t>
            </a:fld>
            <a:endParaRPr lang="ja-JP" altLang="en-US" dirty="0">
              <a:latin typeface="Meiryo UI" panose="020B0604030504040204" pitchFamily="50" charset="-128"/>
              <a:ea typeface="Meiryo UI" panose="020B0604030504040204" pitchFamily="50" charset="-128"/>
            </a:endParaRPr>
          </a:p>
        </p:txBody>
      </p:sp>
      <p:sp>
        <p:nvSpPr>
          <p:cNvPr id="7" name="コンテンツ プレースホルダー 6">
            <a:extLst>
              <a:ext uri="{FF2B5EF4-FFF2-40B4-BE49-F238E27FC236}">
                <a16:creationId xmlns:a16="http://schemas.microsoft.com/office/drawing/2014/main" id="{32BF35A8-F891-F995-022A-E0C7B30E8D96}"/>
              </a:ext>
            </a:extLst>
          </p:cNvPr>
          <p:cNvSpPr>
            <a:spLocks noGrp="1"/>
          </p:cNvSpPr>
          <p:nvPr>
            <p:ph sz="half" idx="2"/>
          </p:nvPr>
        </p:nvSpPr>
        <p:spPr>
          <a:xfrm>
            <a:off x="273491" y="1072582"/>
            <a:ext cx="5436338" cy="3848739"/>
          </a:xfrm>
        </p:spPr>
        <p:txBody>
          <a:bodyPr vert="horz" lIns="91440" tIns="45720" rIns="91440" bIns="45720" rtlCol="0" anchor="t">
            <a:normAutofit/>
          </a:bodyPr>
          <a:lstStyle/>
          <a:p>
            <a:pPr rtl="0"/>
            <a:r>
              <a:rPr lang="ja-JP" altLang="en-US" sz="1600" noProof="1">
                <a:solidFill>
                  <a:schemeClr val="tx1"/>
                </a:solidFill>
                <a:latin typeface="游ゴシック Medium" panose="020B0500000000000000" pitchFamily="50" charset="-128"/>
                <a:ea typeface="游ゴシック Medium" panose="020B0500000000000000" pitchFamily="50" charset="-128"/>
              </a:rPr>
              <a:t>また、この製品はアメリカ</a:t>
            </a:r>
            <a:r>
              <a:rPr lang="en-US" altLang="ja-JP" sz="1600" noProof="1">
                <a:solidFill>
                  <a:schemeClr val="tx1"/>
                </a:solidFill>
                <a:latin typeface="游ゴシック Medium" panose="020B0500000000000000" pitchFamily="50" charset="-128"/>
                <a:ea typeface="游ゴシック Medium" panose="020B0500000000000000" pitchFamily="50" charset="-128"/>
              </a:rPr>
              <a:t>FDA</a:t>
            </a:r>
            <a:r>
              <a:rPr lang="ja-JP" altLang="en-US" sz="1600" noProof="1">
                <a:solidFill>
                  <a:schemeClr val="tx1"/>
                </a:solidFill>
                <a:latin typeface="游ゴシック Medium" panose="020B0500000000000000" pitchFamily="50" charset="-128"/>
                <a:ea typeface="游ゴシック Medium" panose="020B0500000000000000" pitchFamily="50" charset="-128"/>
              </a:rPr>
              <a:t>と</a:t>
            </a:r>
            <a:r>
              <a:rPr lang="en-US" altLang="ja-JP" sz="1600" noProof="1">
                <a:solidFill>
                  <a:schemeClr val="tx1"/>
                </a:solidFill>
                <a:latin typeface="游ゴシック Medium" panose="020B0500000000000000" pitchFamily="50" charset="-128"/>
                <a:ea typeface="游ゴシック Medium" panose="020B0500000000000000" pitchFamily="50" charset="-128"/>
              </a:rPr>
              <a:t>EU</a:t>
            </a:r>
            <a:r>
              <a:rPr lang="ja-JP" altLang="en-US" sz="1600" noProof="1">
                <a:solidFill>
                  <a:schemeClr val="tx1"/>
                </a:solidFill>
                <a:latin typeface="游ゴシック Medium" panose="020B0500000000000000" pitchFamily="50" charset="-128"/>
                <a:ea typeface="游ゴシック Medium" panose="020B0500000000000000" pitchFamily="50" charset="-128"/>
              </a:rPr>
              <a:t>の</a:t>
            </a:r>
            <a:r>
              <a:rPr lang="en-US" altLang="ja-JP" sz="1600" noProof="1">
                <a:solidFill>
                  <a:schemeClr val="tx1"/>
                </a:solidFill>
                <a:latin typeface="游ゴシック Medium" panose="020B0500000000000000" pitchFamily="50" charset="-128"/>
                <a:ea typeface="游ゴシック Medium" panose="020B0500000000000000" pitchFamily="50" charset="-128"/>
              </a:rPr>
              <a:t>AP</a:t>
            </a:r>
            <a:r>
              <a:rPr lang="ja-JP" altLang="en-US" sz="1600" noProof="1">
                <a:solidFill>
                  <a:schemeClr val="tx1"/>
                </a:solidFill>
                <a:latin typeface="游ゴシック Medium" panose="020B0500000000000000" pitchFamily="50" charset="-128"/>
                <a:ea typeface="游ゴシック Medium" panose="020B0500000000000000" pitchFamily="50" charset="-128"/>
              </a:rPr>
              <a:t>食品接触基準、</a:t>
            </a:r>
            <a:endParaRPr lang="en-US" altLang="ja-JP" sz="1600" noProof="1">
              <a:solidFill>
                <a:schemeClr val="tx1"/>
              </a:solidFill>
              <a:latin typeface="游ゴシック Medium" panose="020B0500000000000000" pitchFamily="50" charset="-128"/>
              <a:ea typeface="游ゴシック Medium" panose="020B0500000000000000" pitchFamily="50" charset="-128"/>
            </a:endParaRPr>
          </a:p>
          <a:p>
            <a:pPr rtl="0"/>
            <a:r>
              <a:rPr lang="ja-JP" altLang="en-US" sz="1600" noProof="1">
                <a:solidFill>
                  <a:schemeClr val="tx1"/>
                </a:solidFill>
                <a:latin typeface="游ゴシック Medium" panose="020B0500000000000000" pitchFamily="50" charset="-128"/>
                <a:ea typeface="游ゴシック Medium" panose="020B0500000000000000" pitchFamily="50" charset="-128"/>
              </a:rPr>
              <a:t>そして中国の国家基準に基づく眼刺激試験、</a:t>
            </a:r>
            <a:endParaRPr lang="en-US" altLang="ja-JP" sz="1600" noProof="1">
              <a:solidFill>
                <a:schemeClr val="tx1"/>
              </a:solidFill>
              <a:latin typeface="游ゴシック Medium" panose="020B0500000000000000" pitchFamily="50" charset="-128"/>
              <a:ea typeface="游ゴシック Medium" panose="020B0500000000000000" pitchFamily="50" charset="-128"/>
            </a:endParaRPr>
          </a:p>
          <a:p>
            <a:pPr rtl="0"/>
            <a:r>
              <a:rPr lang="ja-JP" altLang="en-US" sz="1600" noProof="1">
                <a:solidFill>
                  <a:schemeClr val="tx1"/>
                </a:solidFill>
                <a:latin typeface="游ゴシック Medium" panose="020B0500000000000000" pitchFamily="50" charset="-128"/>
                <a:ea typeface="游ゴシック Medium" panose="020B0500000000000000" pitchFamily="50" charset="-128"/>
              </a:rPr>
              <a:t>複数回の完全皮膚刺激試験や膣粘膜刺激試験など、</a:t>
            </a:r>
            <a:endParaRPr lang="en-US" altLang="ja-JP" sz="1600" noProof="1">
              <a:solidFill>
                <a:schemeClr val="tx1"/>
              </a:solidFill>
              <a:latin typeface="游ゴシック Medium" panose="020B0500000000000000" pitchFamily="50" charset="-128"/>
              <a:ea typeface="游ゴシック Medium" panose="020B0500000000000000" pitchFamily="50" charset="-128"/>
            </a:endParaRPr>
          </a:p>
          <a:p>
            <a:pPr rtl="0"/>
            <a:r>
              <a:rPr lang="ja-JP" altLang="en-US" sz="1600" noProof="1">
                <a:solidFill>
                  <a:schemeClr val="tx1"/>
                </a:solidFill>
                <a:latin typeface="游ゴシック Medium" panose="020B0500000000000000" pitchFamily="50" charset="-128"/>
                <a:ea typeface="游ゴシック Medium" panose="020B0500000000000000" pitchFamily="50" charset="-128"/>
              </a:rPr>
              <a:t>すべての敏感性試験にも合格し、そのすべての試験結果は人体安全基準に達しています。</a:t>
            </a:r>
            <a:endParaRPr lang="en-US" altLang="ja-JP" sz="1600" noProof="1">
              <a:solidFill>
                <a:schemeClr val="tx1"/>
              </a:solidFill>
              <a:latin typeface="游ゴシック Medium" panose="020B0500000000000000" pitchFamily="50" charset="-128"/>
              <a:ea typeface="游ゴシック Medium" panose="020B0500000000000000" pitchFamily="50" charset="-128"/>
            </a:endParaRPr>
          </a:p>
          <a:p>
            <a:pPr rtl="0"/>
            <a:r>
              <a:rPr lang="ja-JP" altLang="en-US" sz="1600" noProof="1">
                <a:solidFill>
                  <a:schemeClr val="tx1"/>
                </a:solidFill>
                <a:latin typeface="游ゴシック Medium" panose="020B0500000000000000" pitchFamily="50" charset="-128"/>
                <a:ea typeface="游ゴシック Medium" panose="020B0500000000000000" pitchFamily="50" charset="-128"/>
              </a:rPr>
              <a:t>①アメリカ</a:t>
            </a:r>
            <a:r>
              <a:rPr lang="en-US" altLang="ja-JP" sz="1600" noProof="1">
                <a:solidFill>
                  <a:schemeClr val="tx1"/>
                </a:solidFill>
                <a:latin typeface="游ゴシック Medium" panose="020B0500000000000000" pitchFamily="50" charset="-128"/>
                <a:ea typeface="游ゴシック Medium" panose="020B0500000000000000" pitchFamily="50" charset="-128"/>
              </a:rPr>
              <a:t>FAD</a:t>
            </a:r>
            <a:r>
              <a:rPr lang="ja-JP" altLang="en-US" sz="1600" noProof="1">
                <a:solidFill>
                  <a:schemeClr val="tx1"/>
                </a:solidFill>
                <a:latin typeface="游ゴシック Medium" panose="020B0500000000000000" pitchFamily="50" charset="-128"/>
                <a:ea typeface="游ゴシック Medium" panose="020B0500000000000000" pitchFamily="50" charset="-128"/>
              </a:rPr>
              <a:t>食品級試験</a:t>
            </a:r>
            <a:endParaRPr lang="en-US" altLang="ja-JP" sz="1600" noProof="1">
              <a:solidFill>
                <a:schemeClr val="tx1"/>
              </a:solidFill>
              <a:latin typeface="游ゴシック Medium" panose="020B0500000000000000" pitchFamily="50" charset="-128"/>
              <a:ea typeface="游ゴシック Medium" panose="020B0500000000000000" pitchFamily="50" charset="-128"/>
            </a:endParaRPr>
          </a:p>
          <a:p>
            <a:pPr marL="0" marR="0" lvl="0" indent="0" algn="l" defTabSz="914400" rtl="0" eaLnBrk="0" fontAlgn="base" latinLnBrk="0" hangingPunct="0">
              <a:lnSpc>
                <a:spcPct val="100000"/>
              </a:lnSpc>
              <a:spcBef>
                <a:spcPct val="0"/>
              </a:spcBef>
              <a:spcAft>
                <a:spcPct val="0"/>
              </a:spcAft>
              <a:buClrTx/>
              <a:buSzTx/>
              <a:tabLst/>
            </a:pPr>
            <a:r>
              <a:rPr lang="ja-JP" altLang="en-US" sz="1600" noProof="1">
                <a:solidFill>
                  <a:schemeClr val="tx1"/>
                </a:solidFill>
                <a:latin typeface="游ゴシック Medium" panose="020B0500000000000000" pitchFamily="50" charset="-128"/>
                <a:ea typeface="游ゴシック Medium" panose="020B0500000000000000" pitchFamily="50" charset="-128"/>
              </a:rPr>
              <a:t>②</a:t>
            </a:r>
            <a:r>
              <a:rPr lang="ja-JP" altLang="ja-JP" sz="1600" dirty="0">
                <a:solidFill>
                  <a:schemeClr val="tx1"/>
                </a:solidFill>
                <a:latin typeface="游ゴシック Medium" panose="020B0500000000000000" pitchFamily="50" charset="-128"/>
                <a:ea typeface="游ゴシック Medium" panose="020B0500000000000000" pitchFamily="50" charset="-128"/>
              </a:rPr>
              <a:t>欧州連合AP検査</a:t>
            </a:r>
            <a:endParaRPr lang="en-US" altLang="ja-JP" sz="1600" dirty="0">
              <a:solidFill>
                <a:schemeClr val="tx1"/>
              </a:solidFill>
              <a:latin typeface="游ゴシック Medium" panose="020B0500000000000000" pitchFamily="50" charset="-128"/>
              <a:ea typeface="游ゴシック Medium" panose="020B0500000000000000" pitchFamily="50" charset="-128"/>
            </a:endParaRPr>
          </a:p>
          <a:p>
            <a:pPr marL="0" marR="0" lvl="0" indent="0" algn="l" defTabSz="914400" rtl="0" eaLnBrk="0" fontAlgn="base" latinLnBrk="0" hangingPunct="0">
              <a:lnSpc>
                <a:spcPct val="100000"/>
              </a:lnSpc>
              <a:spcBef>
                <a:spcPct val="0"/>
              </a:spcBef>
              <a:spcAft>
                <a:spcPct val="0"/>
              </a:spcAft>
              <a:buClrTx/>
              <a:buSzTx/>
              <a:tabLst/>
            </a:pPr>
            <a:r>
              <a:rPr lang="ja-JP" altLang="en-US" sz="1600" dirty="0">
                <a:solidFill>
                  <a:schemeClr val="tx1"/>
                </a:solidFill>
                <a:latin typeface="游ゴシック Medium" panose="020B0500000000000000" pitchFamily="50" charset="-128"/>
                <a:ea typeface="游ゴシック Medium" panose="020B0500000000000000" pitchFamily="50" charset="-128"/>
              </a:rPr>
              <a:t>③</a:t>
            </a:r>
            <a:r>
              <a:rPr lang="ja-JP" altLang="ja-JP" sz="1600" dirty="0">
                <a:solidFill>
                  <a:schemeClr val="tx1"/>
                </a:solidFill>
                <a:latin typeface="游ゴシック Medium" panose="020B0500000000000000" pitchFamily="50" charset="-128"/>
                <a:ea typeface="游ゴシック Medium" panose="020B0500000000000000" pitchFamily="50" charset="-128"/>
              </a:rPr>
              <a:t>膣粘膜刺激テスト</a:t>
            </a:r>
            <a:endParaRPr lang="en-US" altLang="ja-JP" sz="1600" dirty="0">
              <a:solidFill>
                <a:schemeClr val="tx1"/>
              </a:solidFill>
              <a:latin typeface="游ゴシック Medium" panose="020B0500000000000000" pitchFamily="50" charset="-128"/>
              <a:ea typeface="游ゴシック Medium" panose="020B0500000000000000" pitchFamily="50" charset="-128"/>
            </a:endParaRPr>
          </a:p>
          <a:p>
            <a:pPr marL="0" marR="0" lvl="0" indent="0" algn="l" defTabSz="914400" rtl="0" eaLnBrk="0" fontAlgn="base" latinLnBrk="0" hangingPunct="0">
              <a:lnSpc>
                <a:spcPct val="100000"/>
              </a:lnSpc>
              <a:spcBef>
                <a:spcPct val="0"/>
              </a:spcBef>
              <a:spcAft>
                <a:spcPct val="0"/>
              </a:spcAft>
              <a:buClrTx/>
              <a:buSzTx/>
              <a:tabLst/>
            </a:pPr>
            <a:r>
              <a:rPr lang="ja-JP" altLang="en-US" sz="1600" dirty="0">
                <a:solidFill>
                  <a:schemeClr val="tx1"/>
                </a:solidFill>
                <a:latin typeface="游ゴシック Medium" panose="020B0500000000000000" pitchFamily="50" charset="-128"/>
                <a:ea typeface="游ゴシック Medium" panose="020B0500000000000000" pitchFamily="50" charset="-128"/>
              </a:rPr>
              <a:t>④</a:t>
            </a:r>
            <a:r>
              <a:rPr lang="ja-JP" altLang="ja-JP" sz="1600" dirty="0">
                <a:solidFill>
                  <a:schemeClr val="tx1"/>
                </a:solidFill>
                <a:latin typeface="游ゴシック Medium" panose="020B0500000000000000" pitchFamily="50" charset="-128"/>
                <a:ea typeface="游ゴシック Medium" panose="020B0500000000000000" pitchFamily="50" charset="-128"/>
              </a:rPr>
              <a:t>皮膚感作テスト</a:t>
            </a:r>
            <a:endParaRPr lang="en-US" altLang="ja-JP" sz="1600" dirty="0">
              <a:solidFill>
                <a:schemeClr val="tx1"/>
              </a:solidFill>
              <a:latin typeface="游ゴシック Medium" panose="020B0500000000000000" pitchFamily="50" charset="-128"/>
              <a:ea typeface="游ゴシック Medium" panose="020B0500000000000000" pitchFamily="50" charset="-128"/>
            </a:endParaRPr>
          </a:p>
          <a:p>
            <a:pPr marL="0" marR="0" lvl="0" indent="0" algn="l" defTabSz="914400" rtl="0" eaLnBrk="0" fontAlgn="base" latinLnBrk="0" hangingPunct="0">
              <a:lnSpc>
                <a:spcPct val="100000"/>
              </a:lnSpc>
              <a:spcBef>
                <a:spcPct val="0"/>
              </a:spcBef>
              <a:spcAft>
                <a:spcPct val="0"/>
              </a:spcAft>
              <a:buClrTx/>
              <a:buSzTx/>
              <a:tabLst/>
            </a:pPr>
            <a:r>
              <a:rPr lang="ja-JP" altLang="en-US" sz="1600" dirty="0">
                <a:solidFill>
                  <a:schemeClr val="tx1"/>
                </a:solidFill>
                <a:latin typeface="游ゴシック Medium" panose="020B0500000000000000" pitchFamily="50" charset="-128"/>
                <a:ea typeface="游ゴシック Medium" panose="020B0500000000000000" pitchFamily="50" charset="-128"/>
              </a:rPr>
              <a:t>⑤</a:t>
            </a:r>
            <a:r>
              <a:rPr lang="ja-JP" altLang="ja-JP" sz="1600" dirty="0">
                <a:solidFill>
                  <a:schemeClr val="tx1"/>
                </a:solidFill>
                <a:latin typeface="游ゴシック Medium" panose="020B0500000000000000" pitchFamily="50" charset="-128"/>
                <a:ea typeface="游ゴシック Medium" panose="020B0500000000000000" pitchFamily="50" charset="-128"/>
              </a:rPr>
              <a:t>眼刺激テスト </a:t>
            </a:r>
          </a:p>
          <a:p>
            <a:pPr rtl="0"/>
            <a:endParaRPr lang="en-US" altLang="ja-JP" sz="1600" noProof="1">
              <a:solidFill>
                <a:schemeClr val="tx1"/>
              </a:solidFill>
              <a:latin typeface="游ゴシック Medium" panose="020B0500000000000000" pitchFamily="50" charset="-128"/>
              <a:ea typeface="游ゴシック Medium" panose="020B0500000000000000" pitchFamily="50" charset="-128"/>
            </a:endParaRPr>
          </a:p>
          <a:p>
            <a:pPr rtl="0"/>
            <a:endParaRPr lang="en-US" altLang="ja-JP" sz="1600" noProof="1">
              <a:solidFill>
                <a:schemeClr val="tx1"/>
              </a:solidFill>
              <a:latin typeface="游ゴシック Medium" panose="020B0500000000000000" pitchFamily="50" charset="-128"/>
              <a:ea typeface="游ゴシック Medium" panose="020B0500000000000000" pitchFamily="50" charset="-128"/>
            </a:endParaRPr>
          </a:p>
          <a:p>
            <a:pPr rtl="0"/>
            <a:endParaRPr lang="ja-JP" altLang="en-US" sz="1600" noProof="1">
              <a:solidFill>
                <a:schemeClr val="tx1"/>
              </a:solidFill>
              <a:latin typeface="游ゴシック Medium" panose="020B0500000000000000" pitchFamily="50" charset="-128"/>
              <a:ea typeface="游ゴシック Medium" panose="020B0500000000000000" pitchFamily="50" charset="-128"/>
            </a:endParaRPr>
          </a:p>
        </p:txBody>
      </p:sp>
      <p:pic>
        <p:nvPicPr>
          <p:cNvPr id="3" name="図 2" descr="ロゴ&#10;&#10;自動的に生成された説明">
            <a:extLst>
              <a:ext uri="{FF2B5EF4-FFF2-40B4-BE49-F238E27FC236}">
                <a16:creationId xmlns:a16="http://schemas.microsoft.com/office/drawing/2014/main" id="{BA53F73C-C1E7-82E5-D0A9-6335AB8C5C48}"/>
              </a:ext>
            </a:extLst>
          </p:cNvPr>
          <p:cNvPicPr>
            <a:picLocks noChangeAspect="1"/>
          </p:cNvPicPr>
          <p:nvPr/>
        </p:nvPicPr>
        <p:blipFill>
          <a:blip r:embed="rId3"/>
          <a:stretch>
            <a:fillRect/>
          </a:stretch>
        </p:blipFill>
        <p:spPr>
          <a:xfrm>
            <a:off x="6955" y="6356350"/>
            <a:ext cx="1662489" cy="489711"/>
          </a:xfrm>
          <a:prstGeom prst="rect">
            <a:avLst/>
          </a:prstGeom>
        </p:spPr>
      </p:pic>
      <p:pic>
        <p:nvPicPr>
          <p:cNvPr id="5" name="图片 2">
            <a:extLst>
              <a:ext uri="{FF2B5EF4-FFF2-40B4-BE49-F238E27FC236}">
                <a16:creationId xmlns:a16="http://schemas.microsoft.com/office/drawing/2014/main" id="{2293489F-BF93-750D-74EE-712C330D7701}"/>
              </a:ext>
            </a:extLst>
          </p:cNvPr>
          <p:cNvPicPr>
            <a:picLocks noChangeAspect="1"/>
          </p:cNvPicPr>
          <p:nvPr/>
        </p:nvPicPr>
        <p:blipFill>
          <a:blip r:embed="rId4"/>
          <a:stretch>
            <a:fillRect/>
          </a:stretch>
        </p:blipFill>
        <p:spPr>
          <a:xfrm>
            <a:off x="6080137" y="89451"/>
            <a:ext cx="2846070" cy="3449320"/>
          </a:xfrm>
          <a:prstGeom prst="rect">
            <a:avLst/>
          </a:prstGeom>
        </p:spPr>
      </p:pic>
      <p:pic>
        <p:nvPicPr>
          <p:cNvPr id="6" name="图片 3">
            <a:extLst>
              <a:ext uri="{FF2B5EF4-FFF2-40B4-BE49-F238E27FC236}">
                <a16:creationId xmlns:a16="http://schemas.microsoft.com/office/drawing/2014/main" id="{3AEEEECA-6F96-25A0-1126-9A92B407D4B6}"/>
              </a:ext>
            </a:extLst>
          </p:cNvPr>
          <p:cNvPicPr>
            <a:picLocks noChangeAspect="1"/>
          </p:cNvPicPr>
          <p:nvPr/>
        </p:nvPicPr>
        <p:blipFill>
          <a:blip r:embed="rId5"/>
          <a:stretch>
            <a:fillRect/>
          </a:stretch>
        </p:blipFill>
        <p:spPr>
          <a:xfrm>
            <a:off x="9274175" y="125329"/>
            <a:ext cx="2792095" cy="3377565"/>
          </a:xfrm>
          <a:prstGeom prst="rect">
            <a:avLst/>
          </a:prstGeom>
        </p:spPr>
      </p:pic>
      <p:pic>
        <p:nvPicPr>
          <p:cNvPr id="8" name="F35B0BEE-F18A-47BB-8FCB-E00DA2F2635D-4" descr="C:/Users/86137/AppData/Local/Temp/wpp.OWUzmRwpp">
            <a:extLst>
              <a:ext uri="{FF2B5EF4-FFF2-40B4-BE49-F238E27FC236}">
                <a16:creationId xmlns:a16="http://schemas.microsoft.com/office/drawing/2014/main" id="{1A664D00-DF71-5CF1-1ED6-384A875B95A1}"/>
              </a:ext>
            </a:extLst>
          </p:cNvPr>
          <p:cNvPicPr>
            <a:picLocks noChangeAspect="1"/>
          </p:cNvPicPr>
          <p:nvPr/>
        </p:nvPicPr>
        <p:blipFill>
          <a:blip r:embed="rId6"/>
          <a:stretch>
            <a:fillRect/>
          </a:stretch>
        </p:blipFill>
        <p:spPr>
          <a:xfrm>
            <a:off x="5325140" y="3665220"/>
            <a:ext cx="6859905" cy="3192780"/>
          </a:xfrm>
          <a:prstGeom prst="rect">
            <a:avLst/>
          </a:prstGeom>
        </p:spPr>
      </p:pic>
      <p:pic>
        <p:nvPicPr>
          <p:cNvPr id="9" name="http://photo-static-api.fotomore.com/creative/vcg/400/version23/VCG41472377161.jpg?uid=386&amp;timestamp=1732182268&amp;sign=4b83bc8b83f01a687986a7d177674327" descr="&amp;pky120_sjzg_VCG41472377161_sjzg_VCG41472377161&amp;">
            <a:extLst>
              <a:ext uri="{FF2B5EF4-FFF2-40B4-BE49-F238E27FC236}">
                <a16:creationId xmlns:a16="http://schemas.microsoft.com/office/drawing/2014/main" id="{69396CF8-6341-2733-80C0-519925BD8253}"/>
              </a:ext>
            </a:extLst>
          </p:cNvPr>
          <p:cNvPicPr>
            <a:picLocks noChangeAspect="1"/>
          </p:cNvPicPr>
          <p:nvPr/>
        </p:nvPicPr>
        <p:blipFill>
          <a:blip r:embed="rId7">
            <a:duotone>
              <a:schemeClr val="accent3">
                <a:shade val="45000"/>
                <a:satMod val="135000"/>
              </a:schemeClr>
              <a:prstClr val="white"/>
            </a:duotone>
          </a:blip>
          <a:stretch>
            <a:fillRect/>
          </a:stretch>
        </p:blipFill>
        <p:spPr>
          <a:xfrm>
            <a:off x="1531002" y="3189993"/>
            <a:ext cx="3282950" cy="3462655"/>
          </a:xfrm>
          <a:prstGeom prst="rect">
            <a:avLst/>
          </a:prstGeom>
        </p:spPr>
      </p:pic>
      <p:sp>
        <p:nvSpPr>
          <p:cNvPr id="12" name="テキスト ボックス 11">
            <a:extLst>
              <a:ext uri="{FF2B5EF4-FFF2-40B4-BE49-F238E27FC236}">
                <a16:creationId xmlns:a16="http://schemas.microsoft.com/office/drawing/2014/main" id="{0EC16242-F7A1-49E7-6CEF-20A6CCBF6B51}"/>
              </a:ext>
            </a:extLst>
          </p:cNvPr>
          <p:cNvSpPr txBox="1"/>
          <p:nvPr/>
        </p:nvSpPr>
        <p:spPr>
          <a:xfrm>
            <a:off x="8391275" y="89451"/>
            <a:ext cx="472611" cy="369332"/>
          </a:xfrm>
          <a:prstGeom prst="rect">
            <a:avLst/>
          </a:prstGeom>
          <a:noFill/>
        </p:spPr>
        <p:txBody>
          <a:bodyPr wrap="square" rtlCol="0">
            <a:spAutoFit/>
          </a:bodyPr>
          <a:lstStyle/>
          <a:p>
            <a:r>
              <a:rPr kumimoji="1" lang="ja-JP" altLang="en-US" dirty="0"/>
              <a:t>①</a:t>
            </a:r>
          </a:p>
        </p:txBody>
      </p:sp>
      <p:sp>
        <p:nvSpPr>
          <p:cNvPr id="13" name="テキスト ボックス 12">
            <a:extLst>
              <a:ext uri="{FF2B5EF4-FFF2-40B4-BE49-F238E27FC236}">
                <a16:creationId xmlns:a16="http://schemas.microsoft.com/office/drawing/2014/main" id="{B660A3A6-19E2-1D3C-043E-457E3CDD94A2}"/>
              </a:ext>
            </a:extLst>
          </p:cNvPr>
          <p:cNvSpPr txBox="1"/>
          <p:nvPr/>
        </p:nvSpPr>
        <p:spPr>
          <a:xfrm>
            <a:off x="11353800" y="96440"/>
            <a:ext cx="472611" cy="369332"/>
          </a:xfrm>
          <a:prstGeom prst="rect">
            <a:avLst/>
          </a:prstGeom>
          <a:noFill/>
        </p:spPr>
        <p:txBody>
          <a:bodyPr wrap="square" rtlCol="0">
            <a:spAutoFit/>
          </a:bodyPr>
          <a:lstStyle/>
          <a:p>
            <a:r>
              <a:rPr kumimoji="1" lang="ja-JP" altLang="en-US" dirty="0"/>
              <a:t>②</a:t>
            </a:r>
          </a:p>
        </p:txBody>
      </p:sp>
      <p:sp>
        <p:nvSpPr>
          <p:cNvPr id="14" name="テキスト ボックス 13">
            <a:extLst>
              <a:ext uri="{FF2B5EF4-FFF2-40B4-BE49-F238E27FC236}">
                <a16:creationId xmlns:a16="http://schemas.microsoft.com/office/drawing/2014/main" id="{52980B67-E46F-7892-2F80-01E2FBF5270E}"/>
              </a:ext>
            </a:extLst>
          </p:cNvPr>
          <p:cNvSpPr txBox="1"/>
          <p:nvPr/>
        </p:nvSpPr>
        <p:spPr>
          <a:xfrm>
            <a:off x="7038799" y="3643031"/>
            <a:ext cx="472611" cy="369332"/>
          </a:xfrm>
          <a:prstGeom prst="rect">
            <a:avLst/>
          </a:prstGeom>
          <a:noFill/>
        </p:spPr>
        <p:txBody>
          <a:bodyPr wrap="square" rtlCol="0">
            <a:spAutoFit/>
          </a:bodyPr>
          <a:lstStyle/>
          <a:p>
            <a:r>
              <a:rPr kumimoji="1" lang="ja-JP" altLang="en-US" dirty="0"/>
              <a:t>③</a:t>
            </a:r>
          </a:p>
        </p:txBody>
      </p:sp>
      <p:sp>
        <p:nvSpPr>
          <p:cNvPr id="15" name="テキスト ボックス 14">
            <a:extLst>
              <a:ext uri="{FF2B5EF4-FFF2-40B4-BE49-F238E27FC236}">
                <a16:creationId xmlns:a16="http://schemas.microsoft.com/office/drawing/2014/main" id="{C42F1B97-713B-5083-CA0B-229D7FB881A7}"/>
              </a:ext>
            </a:extLst>
          </p:cNvPr>
          <p:cNvSpPr txBox="1"/>
          <p:nvPr/>
        </p:nvSpPr>
        <p:spPr>
          <a:xfrm>
            <a:off x="9274175" y="3645596"/>
            <a:ext cx="472611" cy="369332"/>
          </a:xfrm>
          <a:prstGeom prst="rect">
            <a:avLst/>
          </a:prstGeom>
          <a:noFill/>
        </p:spPr>
        <p:txBody>
          <a:bodyPr wrap="square" rtlCol="0">
            <a:spAutoFit/>
          </a:bodyPr>
          <a:lstStyle/>
          <a:p>
            <a:r>
              <a:rPr kumimoji="1" lang="ja-JP" altLang="en-US" dirty="0"/>
              <a:t>④</a:t>
            </a:r>
          </a:p>
        </p:txBody>
      </p:sp>
      <p:sp>
        <p:nvSpPr>
          <p:cNvPr id="16" name="テキスト ボックス 15">
            <a:extLst>
              <a:ext uri="{FF2B5EF4-FFF2-40B4-BE49-F238E27FC236}">
                <a16:creationId xmlns:a16="http://schemas.microsoft.com/office/drawing/2014/main" id="{ECAA6B01-CB2A-0D53-A094-99ACCEF4F579}"/>
              </a:ext>
            </a:extLst>
          </p:cNvPr>
          <p:cNvSpPr txBox="1"/>
          <p:nvPr/>
        </p:nvSpPr>
        <p:spPr>
          <a:xfrm>
            <a:off x="11509551" y="3643031"/>
            <a:ext cx="472611" cy="369332"/>
          </a:xfrm>
          <a:prstGeom prst="rect">
            <a:avLst/>
          </a:prstGeom>
          <a:noFill/>
        </p:spPr>
        <p:txBody>
          <a:bodyPr wrap="square" rtlCol="0">
            <a:spAutoFit/>
          </a:bodyPr>
          <a:lstStyle/>
          <a:p>
            <a:r>
              <a:rPr kumimoji="1" lang="ja-JP" altLang="en-US" dirty="0"/>
              <a:t>⑤</a:t>
            </a:r>
          </a:p>
        </p:txBody>
      </p:sp>
    </p:spTree>
    <p:extLst>
      <p:ext uri="{BB962C8B-B14F-4D97-AF65-F5344CB8AC3E}">
        <p14:creationId xmlns:p14="http://schemas.microsoft.com/office/powerpoint/2010/main" val="3490579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FFA191-5CCC-43CB-BD83-4F80ED362608}"/>
              </a:ext>
            </a:extLst>
          </p:cNvPr>
          <p:cNvSpPr>
            <a:spLocks noGrp="1"/>
          </p:cNvSpPr>
          <p:nvPr>
            <p:ph type="title"/>
          </p:nvPr>
        </p:nvSpPr>
        <p:spPr>
          <a:xfrm>
            <a:off x="250076" y="0"/>
            <a:ext cx="5111750" cy="1204912"/>
          </a:xfrm>
        </p:spPr>
        <p:txBody>
          <a:bodyPr rtlCol="0">
            <a:normAutofit/>
          </a:bodyPr>
          <a:lstStyle/>
          <a:p>
            <a:pPr rtl="0"/>
            <a:r>
              <a:rPr lang="ja-JP" altLang="en-US" b="1" dirty="0">
                <a:latin typeface="游ゴシック Medium" panose="020B0500000000000000" pitchFamily="50" charset="-128"/>
                <a:ea typeface="游ゴシック Medium" panose="020B0500000000000000" pitchFamily="50" charset="-128"/>
              </a:rPr>
              <a:t>国際特許</a:t>
            </a:r>
            <a:br>
              <a:rPr lang="en-US" altLang="ja-JP" dirty="0">
                <a:latin typeface="Meiryo UI" panose="020B0604030504040204" pitchFamily="50" charset="-128"/>
                <a:ea typeface="Meiryo UI" panose="020B0604030504040204" pitchFamily="50" charset="-128"/>
              </a:rPr>
            </a:br>
            <a:r>
              <a:rPr lang="en-US" altLang="ja-JP" dirty="0">
                <a:solidFill>
                  <a:schemeClr val="accent1">
                    <a:lumMod val="50000"/>
                  </a:schemeClr>
                </a:solidFill>
                <a:latin typeface="STXihei" panose="02010600040101010101" pitchFamily="2" charset="-122"/>
                <a:ea typeface="STXihei" panose="02010600040101010101" pitchFamily="2" charset="-122"/>
              </a:rPr>
              <a:t>International Patents</a:t>
            </a:r>
            <a:endParaRPr lang="ja-JP" altLang="en-US" dirty="0">
              <a:solidFill>
                <a:schemeClr val="accent1">
                  <a:lumMod val="50000"/>
                </a:schemeClr>
              </a:solidFill>
              <a:latin typeface="STXihei" panose="02010600040101010101" pitchFamily="2" charset="-122"/>
              <a:ea typeface="STXihei" panose="02010600040101010101" pitchFamily="2" charset="-122"/>
            </a:endParaRPr>
          </a:p>
        </p:txBody>
      </p:sp>
      <p:sp>
        <p:nvSpPr>
          <p:cNvPr id="3" name="コンテンツ プレースホルダー 2">
            <a:extLst>
              <a:ext uri="{FF2B5EF4-FFF2-40B4-BE49-F238E27FC236}">
                <a16:creationId xmlns:a16="http://schemas.microsoft.com/office/drawing/2014/main" id="{E14BBEAF-B516-45F4-9EF6-A9F65111580F}"/>
              </a:ext>
            </a:extLst>
          </p:cNvPr>
          <p:cNvSpPr>
            <a:spLocks noGrp="1"/>
          </p:cNvSpPr>
          <p:nvPr>
            <p:ph type="body" idx="1"/>
          </p:nvPr>
        </p:nvSpPr>
        <p:spPr>
          <a:xfrm>
            <a:off x="250076" y="2631141"/>
            <a:ext cx="3308911" cy="2200835"/>
          </a:xfrm>
        </p:spPr>
        <p:txBody>
          <a:bodyPr vert="horz" lIns="91440" tIns="45720" rIns="91440" bIns="45720" rtlCol="0" anchor="b">
            <a:normAutofit/>
          </a:bodyPr>
          <a:lstStyle/>
          <a:p>
            <a:pPr rtl="0">
              <a:lnSpc>
                <a:spcPct val="150000"/>
              </a:lnSpc>
            </a:pPr>
            <a:r>
              <a:rPr lang="ja-JP" altLang="en-US" sz="1600" u="sng" dirty="0">
                <a:latin typeface="Meiryo UI" panose="020B0604030504040204" pitchFamily="50" charset="-128"/>
                <a:ea typeface="Meiryo UI" panose="020B0604030504040204" pitchFamily="50" charset="-128"/>
              </a:rPr>
              <a:t>艾利坦科技有限公司</a:t>
            </a:r>
            <a:r>
              <a:rPr lang="ja-JP" altLang="en-US" sz="1600" dirty="0">
                <a:latin typeface="Meiryo UI" panose="020B0604030504040204" pitchFamily="50" charset="-128"/>
                <a:ea typeface="Meiryo UI" panose="020B0604030504040204" pitchFamily="50" charset="-128"/>
              </a:rPr>
              <a:t>のイオンファブリック製品は、日本</a:t>
            </a:r>
            <a:r>
              <a:rPr lang="en-US" altLang="ja-JP" sz="1600" dirty="0">
                <a:latin typeface="Meiryo UI" panose="020B0604030504040204" pitchFamily="50" charset="-128"/>
                <a:ea typeface="Meiryo UI" panose="020B0604030504040204" pitchFamily="50" charset="-128"/>
              </a:rPr>
              <a:t>eleten®</a:t>
            </a:r>
            <a:r>
              <a:rPr lang="ja-JP" altLang="en-US" sz="1600" dirty="0">
                <a:latin typeface="Meiryo UI" panose="020B0604030504040204" pitchFamily="50" charset="-128"/>
                <a:ea typeface="Meiryo UI" panose="020B0604030504040204" pitchFamily="50" charset="-128"/>
              </a:rPr>
              <a:t>から特許技術</a:t>
            </a: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ブドウ状微粒集合体及びその製造方法並びに衛生用紙</a:t>
            </a: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の使用許諾を受けています。</a:t>
            </a:r>
          </a:p>
        </p:txBody>
      </p:sp>
      <p:sp>
        <p:nvSpPr>
          <p:cNvPr id="6" name="スライド番号プレースホルダー 5">
            <a:extLst>
              <a:ext uri="{FF2B5EF4-FFF2-40B4-BE49-F238E27FC236}">
                <a16:creationId xmlns:a16="http://schemas.microsoft.com/office/drawing/2014/main" id="{BAEFF51B-0E28-4171-AE7C-A31AAB42BC73}"/>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en-US" altLang="ja-JP" smtClean="0">
                <a:latin typeface="Meiryo UI" panose="020B0604030504040204" pitchFamily="50" charset="-128"/>
                <a:ea typeface="Meiryo UI" panose="020B0604030504040204" pitchFamily="50" charset="-128"/>
              </a:rPr>
              <a:pPr rtl="0"/>
              <a:t>13</a:t>
            </a:fld>
            <a:endParaRPr lang="ja-JP" altLang="en-US">
              <a:latin typeface="Meiryo UI" panose="020B0604030504040204" pitchFamily="50" charset="-128"/>
              <a:ea typeface="Meiryo UI" panose="020B0604030504040204" pitchFamily="50" charset="-128"/>
            </a:endParaRPr>
          </a:p>
        </p:txBody>
      </p:sp>
      <p:pic>
        <p:nvPicPr>
          <p:cNvPr id="8" name="Picture 2">
            <a:extLst>
              <a:ext uri="{FF2B5EF4-FFF2-40B4-BE49-F238E27FC236}">
                <a16:creationId xmlns:a16="http://schemas.microsoft.com/office/drawing/2014/main" id="{D2D77326-F534-29EA-2B77-DEF9A06D2D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715435" y="1240535"/>
            <a:ext cx="3433851" cy="48723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06AE8148-6468-0FC3-7566-DF694E1992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409109" y="1240535"/>
            <a:ext cx="3433851" cy="48576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図 3" descr="ロゴ&#10;&#10;自動的に生成された説明">
            <a:extLst>
              <a:ext uri="{FF2B5EF4-FFF2-40B4-BE49-F238E27FC236}">
                <a16:creationId xmlns:a16="http://schemas.microsoft.com/office/drawing/2014/main" id="{4034EE20-687F-925F-6D24-317A409E1FC1}"/>
              </a:ext>
            </a:extLst>
          </p:cNvPr>
          <p:cNvPicPr>
            <a:picLocks noChangeAspect="1"/>
          </p:cNvPicPr>
          <p:nvPr/>
        </p:nvPicPr>
        <p:blipFill>
          <a:blip r:embed="rId5"/>
          <a:stretch>
            <a:fillRect/>
          </a:stretch>
        </p:blipFill>
        <p:spPr>
          <a:xfrm>
            <a:off x="5601115" y="6294056"/>
            <a:ext cx="1662489" cy="489711"/>
          </a:xfrm>
          <a:prstGeom prst="rect">
            <a:avLst/>
          </a:prstGeom>
        </p:spPr>
      </p:pic>
    </p:spTree>
    <p:extLst>
      <p:ext uri="{BB962C8B-B14F-4D97-AF65-F5344CB8AC3E}">
        <p14:creationId xmlns:p14="http://schemas.microsoft.com/office/powerpoint/2010/main" val="920173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ロゴ">
            <a:extLst>
              <a:ext uri="{FF2B5EF4-FFF2-40B4-BE49-F238E27FC236}">
                <a16:creationId xmlns:a16="http://schemas.microsoft.com/office/drawing/2014/main" id="{E9DDC660-0090-9067-F856-6374DFE94B55}"/>
              </a:ext>
            </a:extLst>
          </p:cNvPr>
          <p:cNvPicPr>
            <a:picLocks noChangeAspect="1"/>
          </p:cNvPicPr>
          <p:nvPr/>
        </p:nvPicPr>
        <p:blipFill>
          <a:blip r:embed="rId3">
            <a:clrChange>
              <a:clrFrom>
                <a:srgbClr val="000000">
                  <a:alpha val="0"/>
                </a:srgbClr>
              </a:clrFrom>
              <a:clrTo>
                <a:srgbClr val="000000">
                  <a:alpha val="0"/>
                </a:srgbClr>
              </a:clrTo>
            </a:clrChange>
            <a:duotone>
              <a:schemeClr val="accent2">
                <a:shade val="45000"/>
                <a:satMod val="135000"/>
              </a:schemeClr>
              <a:prstClr val="white"/>
            </a:duotone>
            <a:alphaModFix amt="35000"/>
          </a:blip>
          <a:stretch>
            <a:fillRect/>
          </a:stretch>
        </p:blipFill>
        <p:spPr>
          <a:xfrm>
            <a:off x="3195314" y="2446005"/>
            <a:ext cx="7271299" cy="2341752"/>
          </a:xfrm>
          <a:prstGeom prst="rect">
            <a:avLst/>
          </a:prstGeom>
        </p:spPr>
      </p:pic>
      <p:sp>
        <p:nvSpPr>
          <p:cNvPr id="2" name="タイトル 1">
            <a:extLst>
              <a:ext uri="{FF2B5EF4-FFF2-40B4-BE49-F238E27FC236}">
                <a16:creationId xmlns:a16="http://schemas.microsoft.com/office/drawing/2014/main" id="{BCCAEE93-8585-46D4-A7EC-F184E317CB2E}"/>
              </a:ext>
            </a:extLst>
          </p:cNvPr>
          <p:cNvSpPr>
            <a:spLocks noGrp="1"/>
          </p:cNvSpPr>
          <p:nvPr>
            <p:ph type="ctrTitle"/>
          </p:nvPr>
        </p:nvSpPr>
        <p:spPr>
          <a:xfrm>
            <a:off x="3362037" y="1394064"/>
            <a:ext cx="8181510" cy="1229064"/>
          </a:xfrm>
        </p:spPr>
        <p:txBody>
          <a:bodyPr rtlCol="0"/>
          <a:lstStyle/>
          <a:p>
            <a:pPr rtl="0"/>
            <a:r>
              <a:rPr lang="ja-JP" altLang="en-US" dirty="0">
                <a:latin typeface="游ゴシック Medium" panose="020B0500000000000000" pitchFamily="50" charset="-128"/>
                <a:ea typeface="游ゴシック Medium" panose="020B0500000000000000" pitchFamily="50" charset="-128"/>
              </a:rPr>
              <a:t>ご覧いただきありがとうございます</a:t>
            </a:r>
            <a:br>
              <a:rPr lang="en-US" altLang="ja-JP" dirty="0">
                <a:latin typeface="游ゴシック Medium" panose="020B0500000000000000" pitchFamily="50" charset="-128"/>
                <a:ea typeface="游ゴシック Medium" panose="020B0500000000000000" pitchFamily="50" charset="-128"/>
              </a:rPr>
            </a:br>
            <a:r>
              <a:rPr lang="en-US" altLang="ja-JP" dirty="0">
                <a:solidFill>
                  <a:schemeClr val="accent1">
                    <a:lumMod val="50000"/>
                  </a:schemeClr>
                </a:solidFill>
                <a:latin typeface="STXihei" panose="02010600040101010101" pitchFamily="2" charset="-122"/>
                <a:ea typeface="STXihei" panose="02010600040101010101" pitchFamily="2" charset="-122"/>
              </a:rPr>
              <a:t>Thank you for visiting.</a:t>
            </a:r>
            <a:endParaRPr lang="ja-JP" altLang="en-US" dirty="0">
              <a:solidFill>
                <a:schemeClr val="accent1">
                  <a:lumMod val="50000"/>
                </a:schemeClr>
              </a:solidFill>
              <a:latin typeface="STXihei" panose="02010600040101010101" pitchFamily="2" charset="-122"/>
              <a:ea typeface="STXihei" panose="02010600040101010101" pitchFamily="2" charset="-122"/>
            </a:endParaRPr>
          </a:p>
        </p:txBody>
      </p:sp>
      <p:sp>
        <p:nvSpPr>
          <p:cNvPr id="3" name="コンテンツ プレースホルダー 2">
            <a:extLst>
              <a:ext uri="{FF2B5EF4-FFF2-40B4-BE49-F238E27FC236}">
                <a16:creationId xmlns:a16="http://schemas.microsoft.com/office/drawing/2014/main" id="{24AFFC60-19C3-4901-93F7-7AAF4C09F8C6}"/>
              </a:ext>
            </a:extLst>
          </p:cNvPr>
          <p:cNvSpPr>
            <a:spLocks noGrp="1"/>
          </p:cNvSpPr>
          <p:nvPr>
            <p:ph type="subTitle" idx="1"/>
          </p:nvPr>
        </p:nvSpPr>
        <p:spPr>
          <a:xfrm>
            <a:off x="4006215" y="2767048"/>
            <a:ext cx="4695996" cy="2566952"/>
          </a:xfrm>
        </p:spPr>
        <p:txBody>
          <a:bodyPr rtlCol="0">
            <a:normAutofit lnSpcReduction="10000"/>
          </a:bodyPr>
          <a:lstStyle/>
          <a:p>
            <a:pPr rtl="0"/>
            <a:r>
              <a:rPr lang="zh-CN" altLang="en-US" sz="1400" b="1" u="sng" dirty="0">
                <a:solidFill>
                  <a:schemeClr val="tx2">
                    <a:lumMod val="50000"/>
                  </a:schemeClr>
                </a:solidFill>
                <a:latin typeface="游ゴシック Medium" panose="020B0500000000000000" pitchFamily="50" charset="-128"/>
                <a:ea typeface="游ゴシック Medium" panose="020B0500000000000000" pitchFamily="50" charset="-128"/>
              </a:rPr>
              <a:t>艾利坦科技有限公司</a:t>
            </a:r>
            <a:endParaRPr lang="en-US" altLang="zh-CN" sz="1400" b="1" u="sng" dirty="0">
              <a:solidFill>
                <a:schemeClr val="tx2">
                  <a:lumMod val="50000"/>
                </a:schemeClr>
              </a:solidFill>
              <a:latin typeface="游ゴシック Medium" panose="020B0500000000000000" pitchFamily="50" charset="-128"/>
              <a:ea typeface="游ゴシック Medium" panose="020B0500000000000000" pitchFamily="50" charset="-128"/>
            </a:endParaRPr>
          </a:p>
          <a:p>
            <a:pPr rtl="0"/>
            <a:r>
              <a:rPr lang="ja-JP" altLang="en-US" dirty="0">
                <a:solidFill>
                  <a:srgbClr val="2F2E2E"/>
                </a:solidFill>
                <a:latin typeface="helvetica-w01-light"/>
              </a:rPr>
              <a:t>日本窓口　</a:t>
            </a:r>
            <a:r>
              <a:rPr lang="en-US" altLang="ja-JP" b="0" i="0" dirty="0">
                <a:solidFill>
                  <a:srgbClr val="2F2E2E"/>
                </a:solidFill>
                <a:effectLst/>
                <a:latin typeface="helvetica-w01-light"/>
              </a:rPr>
              <a:t>eleten </a:t>
            </a:r>
            <a:r>
              <a:rPr lang="en-US" altLang="ja-JP" b="0" i="0" dirty="0" err="1">
                <a:solidFill>
                  <a:srgbClr val="2F2E2E"/>
                </a:solidFill>
                <a:effectLst/>
                <a:latin typeface="helvetica-w01-light"/>
              </a:rPr>
              <a:t>Co.,Ltd</a:t>
            </a:r>
            <a:endParaRPr lang="en-US" altLang="ja-JP" b="0" i="0" dirty="0">
              <a:solidFill>
                <a:srgbClr val="2F2E2E"/>
              </a:solidFill>
              <a:effectLst/>
              <a:latin typeface="helvetica-w01-light"/>
            </a:endParaRPr>
          </a:p>
          <a:p>
            <a:pPr rtl="0"/>
            <a:r>
              <a:rPr lang="ja-JP" altLang="en-US" dirty="0">
                <a:latin typeface="Meiryo UI" panose="020B0604030504040204" pitchFamily="50" charset="-128"/>
                <a:ea typeface="Meiryo UI" panose="020B0604030504040204" pitchFamily="50" charset="-128"/>
              </a:rPr>
              <a:t>東京都港区南青山</a:t>
            </a:r>
            <a:r>
              <a:rPr lang="en-US" altLang="ja-JP" dirty="0">
                <a:latin typeface="Meiryo UI" panose="020B0604030504040204" pitchFamily="50" charset="-128"/>
                <a:ea typeface="Meiryo UI" panose="020B0604030504040204" pitchFamily="50" charset="-128"/>
              </a:rPr>
              <a:t>2-2-6</a:t>
            </a:r>
          </a:p>
          <a:p>
            <a:pPr rtl="0"/>
            <a:r>
              <a:rPr lang="en-US" altLang="ja-JP" dirty="0">
                <a:latin typeface="Meiryo UI" panose="020B0604030504040204" pitchFamily="50" charset="-128"/>
                <a:ea typeface="Meiryo UI" panose="020B0604030504040204" pitchFamily="50" charset="-128"/>
              </a:rPr>
              <a:t>03⁻6712‐6227</a:t>
            </a:r>
          </a:p>
          <a:p>
            <a:pPr rtl="0"/>
            <a:r>
              <a:rPr lang="en-US" altLang="ja-JP" dirty="0">
                <a:latin typeface="Meiryo UI" panose="020B0604030504040204" pitchFamily="50" charset="-128"/>
                <a:ea typeface="Meiryo UI" panose="020B0604030504040204" pitchFamily="50" charset="-128"/>
                <a:hlinkClick r:id="rId4"/>
              </a:rPr>
              <a:t>betty.chen@eleten.com</a:t>
            </a:r>
            <a:r>
              <a:rPr lang="en-US" altLang="ja-JP" dirty="0"/>
              <a:t> (</a:t>
            </a:r>
            <a:r>
              <a:rPr lang="ja-JP" altLang="en-US" dirty="0"/>
              <a:t>担当：</a:t>
            </a:r>
            <a:r>
              <a:rPr lang="en-US" altLang="ja-JP" dirty="0"/>
              <a:t>Betty Chen)</a:t>
            </a:r>
            <a:endParaRPr lang="en-US" altLang="ja-JP" dirty="0">
              <a:latin typeface="Meiryo UI" panose="020B0604030504040204" pitchFamily="50" charset="-128"/>
              <a:ea typeface="Meiryo UI" panose="020B0604030504040204" pitchFamily="50" charset="-128"/>
            </a:endParaRPr>
          </a:p>
          <a:p>
            <a:pPr rtl="0"/>
            <a:r>
              <a:rPr lang="en-US" altLang="ja-JP" dirty="0">
                <a:latin typeface="Meiryo UI" panose="020B0604030504040204" pitchFamily="50" charset="-128"/>
                <a:ea typeface="Meiryo UI" panose="020B0604030504040204" pitchFamily="50" charset="-128"/>
                <a:hlinkClick r:id="rId5"/>
              </a:rPr>
              <a:t>www.eleten.co.jp</a:t>
            </a:r>
            <a:endParaRPr lang="en-US" altLang="ja-JP" dirty="0">
              <a:latin typeface="Meiryo UI" panose="020B0604030504040204" pitchFamily="50" charset="-128"/>
              <a:ea typeface="Meiryo UI" panose="020B0604030504040204" pitchFamily="50" charset="-128"/>
            </a:endParaRPr>
          </a:p>
          <a:p>
            <a:pPr rtl="0"/>
            <a:endParaRPr lang="ja-JP" altLang="en-US" dirty="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5EDCFF82-B70F-4971-9182-7C3AEA3CFD26}"/>
              </a:ext>
            </a:extLst>
          </p:cNvPr>
          <p:cNvSpPr>
            <a:spLocks noGrp="1"/>
          </p:cNvSpPr>
          <p:nvPr>
            <p:ph type="sldNum" sz="quarter" idx="12"/>
          </p:nvPr>
        </p:nvSpPr>
        <p:spPr>
          <a:xfrm>
            <a:off x="9579428" y="6356350"/>
            <a:ext cx="1774371" cy="365125"/>
          </a:xfrm>
        </p:spPr>
        <p:txBody>
          <a:bodyPr rtlCol="0"/>
          <a:lstStyle/>
          <a:p>
            <a:pPr rtl="0"/>
            <a:fld id="{B5CEABB6-07DC-46E8-9B57-56EC44A396E5}" type="slidenum">
              <a:rPr lang="en-US" altLang="ja-JP" smtClean="0">
                <a:latin typeface="Meiryo UI" panose="020B0604030504040204" pitchFamily="50" charset="-128"/>
                <a:ea typeface="Meiryo UI" panose="020B0604030504040204" pitchFamily="50" charset="-128"/>
              </a:rPr>
              <a:pPr rtl="0"/>
              <a:t>14</a:t>
            </a:fld>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36493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19F29B-F233-48AF-8261-F33A4E079E3E}"/>
              </a:ext>
              <a:ext uri="{C183D7F6-B498-43B3-948B-1728B52AA6E4}">
                <adec:decorative xmlns:adec="http://schemas.microsoft.com/office/drawing/2017/decorative" val="0"/>
              </a:ext>
            </a:extLst>
          </p:cNvPr>
          <p:cNvSpPr>
            <a:spLocks noGrp="1"/>
          </p:cNvSpPr>
          <p:nvPr>
            <p:ph type="title"/>
          </p:nvPr>
        </p:nvSpPr>
        <p:spPr>
          <a:xfrm>
            <a:off x="189658" y="501650"/>
            <a:ext cx="3171825" cy="1325563"/>
          </a:xfrm>
        </p:spPr>
        <p:txBody>
          <a:bodyPr rtlCol="0"/>
          <a:lstStyle/>
          <a:p>
            <a:r>
              <a:rPr lang="ja-JP" altLang="en-US" b="1" dirty="0">
                <a:latin typeface="游ゴシック Medium" panose="020B0500000000000000" pitchFamily="50" charset="-128"/>
                <a:ea typeface="游ゴシック Medium" panose="020B0500000000000000" pitchFamily="50" charset="-128"/>
              </a:rPr>
              <a:t>目次</a:t>
            </a:r>
            <a:br>
              <a:rPr lang="en-US" altLang="ja-JP" dirty="0">
                <a:latin typeface="Meiryo UI" panose="020B0604030504040204" pitchFamily="50" charset="-128"/>
                <a:ea typeface="Meiryo UI" panose="020B0604030504040204" pitchFamily="50" charset="-128"/>
              </a:rPr>
            </a:br>
            <a:r>
              <a:rPr lang="en-US" altLang="zh-CN" sz="2800" dirty="0">
                <a:solidFill>
                  <a:srgbClr val="B33A44"/>
                </a:solidFill>
                <a:latin typeface="STXihei" panose="02010600040101010101" pitchFamily="2" charset="-122"/>
                <a:ea typeface="STXihei" panose="02010600040101010101" pitchFamily="2" charset="-122"/>
              </a:rPr>
              <a:t>CONTENTS</a:t>
            </a:r>
            <a:endParaRPr lang="ja-JP" altLang="en-US" dirty="0">
              <a:latin typeface="STXihei" panose="02010600040101010101" pitchFamily="2" charset="-122"/>
              <a:ea typeface="STXihei" panose="02010600040101010101" pitchFamily="2" charset="-122"/>
            </a:endParaRPr>
          </a:p>
        </p:txBody>
      </p:sp>
      <p:sp>
        <p:nvSpPr>
          <p:cNvPr id="4" name="スライド番号プレースホルダー 3">
            <a:extLst>
              <a:ext uri="{FF2B5EF4-FFF2-40B4-BE49-F238E27FC236}">
                <a16:creationId xmlns:a16="http://schemas.microsoft.com/office/drawing/2014/main" id="{328F602C-7F98-4C02-99D4-ED65E00D66A4}"/>
              </a:ext>
            </a:extLst>
          </p:cNvPr>
          <p:cNvSpPr>
            <a:spLocks noGrp="1"/>
          </p:cNvSpPr>
          <p:nvPr>
            <p:ph type="sldNum" sz="quarter" idx="12"/>
          </p:nvPr>
        </p:nvSpPr>
        <p:spPr>
          <a:xfrm>
            <a:off x="5536305" y="6356350"/>
            <a:ext cx="987552" cy="365125"/>
          </a:xfrm>
        </p:spPr>
        <p:txBody>
          <a:bodyPr rtlCol="0"/>
          <a:lstStyle/>
          <a:p>
            <a:pPr rtl="0"/>
            <a:fld id="{19B51A1E-902D-48AF-9020-955120F399B6}" type="slidenum">
              <a:rPr lang="en-ZA" altLang="ja-JP" smtClean="0">
                <a:latin typeface="Meiryo UI" panose="020B0604030504040204" pitchFamily="50" charset="-128"/>
                <a:ea typeface="Meiryo UI" panose="020B0604030504040204" pitchFamily="50" charset="-128"/>
              </a:rPr>
              <a:pPr rtl="0"/>
              <a:t>2</a:t>
            </a:fld>
            <a:endParaRPr lang="ja-JP" altLang="en-ZA">
              <a:latin typeface="Meiryo UI" panose="020B0604030504040204" pitchFamily="50" charset="-128"/>
              <a:ea typeface="Meiryo UI" panose="020B0604030504040204" pitchFamily="50" charset="-128"/>
            </a:endParaRPr>
          </a:p>
        </p:txBody>
      </p:sp>
      <p:graphicFrame>
        <p:nvGraphicFramePr>
          <p:cNvPr id="11" name="コンテンツ プレースホルダー 10">
            <a:extLst>
              <a:ext uri="{FF2B5EF4-FFF2-40B4-BE49-F238E27FC236}">
                <a16:creationId xmlns:a16="http://schemas.microsoft.com/office/drawing/2014/main" id="{9F5A4013-A1CF-6DBB-8C36-61718D3DAFD5}"/>
              </a:ext>
            </a:extLst>
          </p:cNvPr>
          <p:cNvGraphicFramePr>
            <a:graphicFrameLocks noGrp="1"/>
          </p:cNvGraphicFramePr>
          <p:nvPr>
            <p:ph idx="1"/>
            <p:extLst>
              <p:ext uri="{D42A27DB-BD31-4B8C-83A1-F6EECF244321}">
                <p14:modId xmlns:p14="http://schemas.microsoft.com/office/powerpoint/2010/main" val="1103935654"/>
              </p:ext>
            </p:extLst>
          </p:nvPr>
        </p:nvGraphicFramePr>
        <p:xfrm>
          <a:off x="189658" y="2196353"/>
          <a:ext cx="5906342" cy="4159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テキスト ボックス 2">
            <a:extLst>
              <a:ext uri="{FF2B5EF4-FFF2-40B4-BE49-F238E27FC236}">
                <a16:creationId xmlns:a16="http://schemas.microsoft.com/office/drawing/2014/main" id="{0D33A2A5-AA58-83F4-B9B5-743C3763DAA7}"/>
              </a:ext>
            </a:extLst>
          </p:cNvPr>
          <p:cNvSpPr txBox="1"/>
          <p:nvPr/>
        </p:nvSpPr>
        <p:spPr>
          <a:xfrm>
            <a:off x="267855" y="2373746"/>
            <a:ext cx="433132" cy="369332"/>
          </a:xfrm>
          <a:prstGeom prst="rect">
            <a:avLst/>
          </a:prstGeom>
          <a:noFill/>
        </p:spPr>
        <p:txBody>
          <a:bodyPr wrap="none" rtlCol="0">
            <a:spAutoFit/>
          </a:bodyPr>
          <a:lstStyle/>
          <a:p>
            <a:r>
              <a:rPr kumimoji="1" lang="en-US" altLang="ja-JP" dirty="0"/>
              <a:t>P3</a:t>
            </a:r>
            <a:endParaRPr kumimoji="1" lang="ja-JP" altLang="en-US" dirty="0"/>
          </a:p>
        </p:txBody>
      </p:sp>
      <p:sp>
        <p:nvSpPr>
          <p:cNvPr id="5" name="テキスト ボックス 4">
            <a:extLst>
              <a:ext uri="{FF2B5EF4-FFF2-40B4-BE49-F238E27FC236}">
                <a16:creationId xmlns:a16="http://schemas.microsoft.com/office/drawing/2014/main" id="{DAAB21D2-AAF5-35C1-6541-559E6F0EF5CC}"/>
              </a:ext>
            </a:extLst>
          </p:cNvPr>
          <p:cNvSpPr txBox="1"/>
          <p:nvPr/>
        </p:nvSpPr>
        <p:spPr>
          <a:xfrm>
            <a:off x="627096" y="2927552"/>
            <a:ext cx="433132" cy="369332"/>
          </a:xfrm>
          <a:prstGeom prst="rect">
            <a:avLst/>
          </a:prstGeom>
          <a:noFill/>
        </p:spPr>
        <p:txBody>
          <a:bodyPr wrap="none" rtlCol="0">
            <a:spAutoFit/>
          </a:bodyPr>
          <a:lstStyle/>
          <a:p>
            <a:r>
              <a:rPr kumimoji="1" lang="en-US" altLang="ja-JP" dirty="0"/>
              <a:t>P5</a:t>
            </a:r>
            <a:endParaRPr kumimoji="1" lang="ja-JP" altLang="en-US" dirty="0"/>
          </a:p>
        </p:txBody>
      </p:sp>
      <p:sp>
        <p:nvSpPr>
          <p:cNvPr id="6" name="テキスト ボックス 5">
            <a:extLst>
              <a:ext uri="{FF2B5EF4-FFF2-40B4-BE49-F238E27FC236}">
                <a16:creationId xmlns:a16="http://schemas.microsoft.com/office/drawing/2014/main" id="{F3513850-85CA-0933-82C0-3114D8D65A71}"/>
              </a:ext>
            </a:extLst>
          </p:cNvPr>
          <p:cNvSpPr txBox="1"/>
          <p:nvPr/>
        </p:nvSpPr>
        <p:spPr>
          <a:xfrm>
            <a:off x="797482" y="3527538"/>
            <a:ext cx="433132" cy="369332"/>
          </a:xfrm>
          <a:prstGeom prst="rect">
            <a:avLst/>
          </a:prstGeom>
          <a:noFill/>
        </p:spPr>
        <p:txBody>
          <a:bodyPr wrap="none" rtlCol="0">
            <a:spAutoFit/>
          </a:bodyPr>
          <a:lstStyle/>
          <a:p>
            <a:r>
              <a:rPr kumimoji="1" lang="en-US" altLang="ja-JP" dirty="0"/>
              <a:t>P8</a:t>
            </a:r>
            <a:endParaRPr kumimoji="1" lang="ja-JP" altLang="en-US" dirty="0"/>
          </a:p>
        </p:txBody>
      </p:sp>
      <p:sp>
        <p:nvSpPr>
          <p:cNvPr id="7" name="テキスト ボックス 6">
            <a:extLst>
              <a:ext uri="{FF2B5EF4-FFF2-40B4-BE49-F238E27FC236}">
                <a16:creationId xmlns:a16="http://schemas.microsoft.com/office/drawing/2014/main" id="{4C29FDA4-27E7-807A-7976-336B875F3C7D}"/>
              </a:ext>
            </a:extLst>
          </p:cNvPr>
          <p:cNvSpPr txBox="1"/>
          <p:nvPr/>
        </p:nvSpPr>
        <p:spPr>
          <a:xfrm>
            <a:off x="858984" y="4072108"/>
            <a:ext cx="433132" cy="369332"/>
          </a:xfrm>
          <a:prstGeom prst="rect">
            <a:avLst/>
          </a:prstGeom>
          <a:noFill/>
        </p:spPr>
        <p:txBody>
          <a:bodyPr wrap="none" rtlCol="0">
            <a:spAutoFit/>
          </a:bodyPr>
          <a:lstStyle/>
          <a:p>
            <a:r>
              <a:rPr kumimoji="1" lang="en-US" altLang="ja-JP" dirty="0"/>
              <a:t>P9</a:t>
            </a:r>
            <a:endParaRPr kumimoji="1" lang="ja-JP" altLang="en-US" dirty="0"/>
          </a:p>
        </p:txBody>
      </p:sp>
      <p:sp>
        <p:nvSpPr>
          <p:cNvPr id="8" name="テキスト ボックス 7">
            <a:extLst>
              <a:ext uri="{FF2B5EF4-FFF2-40B4-BE49-F238E27FC236}">
                <a16:creationId xmlns:a16="http://schemas.microsoft.com/office/drawing/2014/main" id="{917A5F7C-FE41-5A2C-84B4-75243B44E231}"/>
              </a:ext>
            </a:extLst>
          </p:cNvPr>
          <p:cNvSpPr txBox="1"/>
          <p:nvPr/>
        </p:nvSpPr>
        <p:spPr>
          <a:xfrm>
            <a:off x="761099" y="4652858"/>
            <a:ext cx="553357" cy="369332"/>
          </a:xfrm>
          <a:prstGeom prst="rect">
            <a:avLst/>
          </a:prstGeom>
          <a:noFill/>
        </p:spPr>
        <p:txBody>
          <a:bodyPr wrap="none" rtlCol="0">
            <a:spAutoFit/>
          </a:bodyPr>
          <a:lstStyle/>
          <a:p>
            <a:r>
              <a:rPr kumimoji="1" lang="en-US" altLang="zh-TW" dirty="0"/>
              <a:t>P10</a:t>
            </a:r>
            <a:endParaRPr kumimoji="1" lang="ja-JP" altLang="en-US" dirty="0"/>
          </a:p>
        </p:txBody>
      </p:sp>
      <p:sp>
        <p:nvSpPr>
          <p:cNvPr id="9" name="テキスト ボックス 8">
            <a:extLst>
              <a:ext uri="{FF2B5EF4-FFF2-40B4-BE49-F238E27FC236}">
                <a16:creationId xmlns:a16="http://schemas.microsoft.com/office/drawing/2014/main" id="{A106D32A-F129-4597-0B43-31028C11CA9E}"/>
              </a:ext>
            </a:extLst>
          </p:cNvPr>
          <p:cNvSpPr txBox="1"/>
          <p:nvPr/>
        </p:nvSpPr>
        <p:spPr>
          <a:xfrm>
            <a:off x="566983" y="5228055"/>
            <a:ext cx="553357" cy="369332"/>
          </a:xfrm>
          <a:prstGeom prst="rect">
            <a:avLst/>
          </a:prstGeom>
          <a:noFill/>
        </p:spPr>
        <p:txBody>
          <a:bodyPr wrap="none" rtlCol="0">
            <a:spAutoFit/>
          </a:bodyPr>
          <a:lstStyle/>
          <a:p>
            <a:r>
              <a:rPr kumimoji="1" lang="en-US" altLang="zh-TW" dirty="0"/>
              <a:t>P11</a:t>
            </a:r>
            <a:endParaRPr kumimoji="1" lang="ja-JP" altLang="en-US" dirty="0"/>
          </a:p>
        </p:txBody>
      </p:sp>
      <p:sp>
        <p:nvSpPr>
          <p:cNvPr id="10" name="テキスト ボックス 9">
            <a:extLst>
              <a:ext uri="{FF2B5EF4-FFF2-40B4-BE49-F238E27FC236}">
                <a16:creationId xmlns:a16="http://schemas.microsoft.com/office/drawing/2014/main" id="{D7F3DA9A-FC2E-DD41-2AC4-8E82504E5FA7}"/>
              </a:ext>
            </a:extLst>
          </p:cNvPr>
          <p:cNvSpPr txBox="1"/>
          <p:nvPr/>
        </p:nvSpPr>
        <p:spPr>
          <a:xfrm>
            <a:off x="207742" y="5793308"/>
            <a:ext cx="553357" cy="369332"/>
          </a:xfrm>
          <a:prstGeom prst="rect">
            <a:avLst/>
          </a:prstGeom>
          <a:noFill/>
        </p:spPr>
        <p:txBody>
          <a:bodyPr wrap="none" rtlCol="0">
            <a:spAutoFit/>
          </a:bodyPr>
          <a:lstStyle/>
          <a:p>
            <a:r>
              <a:rPr kumimoji="1" lang="en-US" altLang="zh-TW" dirty="0"/>
              <a:t>P13</a:t>
            </a:r>
            <a:endParaRPr kumimoji="1" lang="ja-JP" altLang="en-US" dirty="0"/>
          </a:p>
        </p:txBody>
      </p:sp>
      <p:pic>
        <p:nvPicPr>
          <p:cNvPr id="12" name="図 11" descr="ロゴ&#10;&#10;自動的に生成された説明">
            <a:extLst>
              <a:ext uri="{FF2B5EF4-FFF2-40B4-BE49-F238E27FC236}">
                <a16:creationId xmlns:a16="http://schemas.microsoft.com/office/drawing/2014/main" id="{D543C174-CE9E-1067-E09B-728EAAC97244}"/>
              </a:ext>
            </a:extLst>
          </p:cNvPr>
          <p:cNvPicPr>
            <a:picLocks noChangeAspect="1"/>
          </p:cNvPicPr>
          <p:nvPr/>
        </p:nvPicPr>
        <p:blipFill>
          <a:blip r:embed="rId8"/>
          <a:stretch>
            <a:fillRect/>
          </a:stretch>
        </p:blipFill>
        <p:spPr>
          <a:xfrm>
            <a:off x="10529511" y="6368289"/>
            <a:ext cx="1662489" cy="489711"/>
          </a:xfrm>
          <a:prstGeom prst="rect">
            <a:avLst/>
          </a:prstGeom>
        </p:spPr>
      </p:pic>
    </p:spTree>
    <p:extLst>
      <p:ext uri="{BB962C8B-B14F-4D97-AF65-F5344CB8AC3E}">
        <p14:creationId xmlns:p14="http://schemas.microsoft.com/office/powerpoint/2010/main" val="2243494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068B1-1F74-B7C1-48B6-19DC2A9F36B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3FE9DB0-C38E-6D7B-066E-FFEA6BB43412}"/>
              </a:ext>
            </a:extLst>
          </p:cNvPr>
          <p:cNvSpPr>
            <a:spLocks noGrp="1"/>
          </p:cNvSpPr>
          <p:nvPr>
            <p:ph type="ctrTitle"/>
          </p:nvPr>
        </p:nvSpPr>
        <p:spPr>
          <a:xfrm>
            <a:off x="6096000" y="183441"/>
            <a:ext cx="6096000" cy="853508"/>
          </a:xfrm>
        </p:spPr>
        <p:txBody>
          <a:bodyPr rtlCol="0"/>
          <a:lstStyle/>
          <a:p>
            <a:pPr rtl="0"/>
            <a:r>
              <a:rPr lang="ja-JP" altLang="en-US" sz="2800" dirty="0">
                <a:latin typeface="游ゴシック Medium" panose="020B0500000000000000" pitchFamily="50" charset="-128"/>
                <a:ea typeface="游ゴシック Medium" panose="020B0500000000000000" pitchFamily="50" charset="-128"/>
              </a:rPr>
              <a:t>艾利坦科技有限公司　会社概要</a:t>
            </a:r>
            <a:br>
              <a:rPr lang="en-US" altLang="ja-JP" sz="2800" dirty="0">
                <a:latin typeface="游ゴシック Medium" panose="020B0500000000000000" pitchFamily="50" charset="-128"/>
                <a:ea typeface="游ゴシック Medium" panose="020B0500000000000000" pitchFamily="50" charset="-128"/>
              </a:rPr>
            </a:br>
            <a:r>
              <a:rPr lang="en-US" altLang="ja-JP" sz="2800" dirty="0">
                <a:solidFill>
                  <a:schemeClr val="accent1">
                    <a:lumMod val="50000"/>
                  </a:schemeClr>
                </a:solidFill>
                <a:latin typeface="STXihei" panose="02010600040101010101" pitchFamily="2" charset="-122"/>
                <a:ea typeface="STXihei" panose="02010600040101010101" pitchFamily="2" charset="-122"/>
              </a:rPr>
              <a:t>Company Profile</a:t>
            </a:r>
            <a:endParaRPr lang="ja-JP" altLang="en-US" sz="2800" dirty="0">
              <a:solidFill>
                <a:schemeClr val="accent1">
                  <a:lumMod val="50000"/>
                </a:schemeClr>
              </a:solidFill>
              <a:latin typeface="STXihei" panose="02010600040101010101" pitchFamily="2" charset="-122"/>
              <a:ea typeface="STXihei" panose="02010600040101010101" pitchFamily="2" charset="-122"/>
            </a:endParaRPr>
          </a:p>
        </p:txBody>
      </p:sp>
      <p:graphicFrame>
        <p:nvGraphicFramePr>
          <p:cNvPr id="6" name="図表 5">
            <a:extLst>
              <a:ext uri="{FF2B5EF4-FFF2-40B4-BE49-F238E27FC236}">
                <a16:creationId xmlns:a16="http://schemas.microsoft.com/office/drawing/2014/main" id="{B8D258F7-C6EB-B902-4FD9-22EC366B41B1}"/>
              </a:ext>
            </a:extLst>
          </p:cNvPr>
          <p:cNvGraphicFramePr/>
          <p:nvPr>
            <p:extLst>
              <p:ext uri="{D42A27DB-BD31-4B8C-83A1-F6EECF244321}">
                <p14:modId xmlns:p14="http://schemas.microsoft.com/office/powerpoint/2010/main" val="1832779949"/>
              </p:ext>
            </p:extLst>
          </p:nvPr>
        </p:nvGraphicFramePr>
        <p:xfrm>
          <a:off x="4891741" y="123065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图片 12" descr="图形用户界面&#10;&#10;描述已自动生成">
            <a:extLst>
              <a:ext uri="{FF2B5EF4-FFF2-40B4-BE49-F238E27FC236}">
                <a16:creationId xmlns:a16="http://schemas.microsoft.com/office/drawing/2014/main" id="{0890C6DC-D48C-8B89-3ADE-C158BA8E0750}"/>
              </a:ext>
            </a:extLst>
          </p:cNvPr>
          <p:cNvPicPr>
            <a:picLocks noChangeAspect="1"/>
          </p:cNvPicPr>
          <p:nvPr/>
        </p:nvPicPr>
        <p:blipFill>
          <a:blip r:embed="rId8" cstate="screen"/>
          <a:stretch>
            <a:fillRect/>
          </a:stretch>
        </p:blipFill>
        <p:spPr>
          <a:xfrm>
            <a:off x="99705" y="0"/>
            <a:ext cx="5836920" cy="3891280"/>
          </a:xfrm>
          <a:prstGeom prst="rect">
            <a:avLst/>
          </a:prstGeom>
          <a:ln>
            <a:noFill/>
          </a:ln>
          <a:effectLst>
            <a:softEdge rad="112500"/>
          </a:effectLst>
        </p:spPr>
      </p:pic>
      <p:sp>
        <p:nvSpPr>
          <p:cNvPr id="4" name="Rectangle 1">
            <a:extLst>
              <a:ext uri="{FF2B5EF4-FFF2-40B4-BE49-F238E27FC236}">
                <a16:creationId xmlns:a16="http://schemas.microsoft.com/office/drawing/2014/main" id="{BB4A5C2B-616C-E7C5-0816-C5174148CCA1}"/>
              </a:ext>
            </a:extLst>
          </p:cNvPr>
          <p:cNvSpPr>
            <a:spLocks noChangeArrowheads="1"/>
          </p:cNvSpPr>
          <p:nvPr/>
        </p:nvSpPr>
        <p:spPr bwMode="auto">
          <a:xfrm>
            <a:off x="99705" y="3793844"/>
            <a:ext cx="5836920" cy="3011594"/>
          </a:xfrm>
          <a:prstGeom prst="rect">
            <a:avLst/>
          </a:prstGeom>
          <a:solidFill>
            <a:srgbClr val="E9E6DF"/>
          </a:solidFill>
          <a:ln w="9525">
            <a:solidFill>
              <a:schemeClr val="bg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lang="ja-JP" altLang="en-US" sz="1600" b="1" dirty="0">
                <a:latin typeface="游ゴシック Light" panose="020B0300000000000000" pitchFamily="50" charset="-128"/>
                <a:ea typeface="游ゴシック Light" panose="020B0300000000000000" pitchFamily="50" charset="-128"/>
              </a:rPr>
              <a:t>艾利坦科技有限公司は</a:t>
            </a:r>
            <a:r>
              <a:rPr kumimoji="0" lang="ja-JP" altLang="ja-JP" sz="1600" b="1" i="0" u="none" strike="noStrike" cap="none" normalizeH="0" baseline="0" dirty="0">
                <a:ln>
                  <a:noFill/>
                </a:ln>
                <a:solidFill>
                  <a:schemeClr val="tx1"/>
                </a:solidFill>
                <a:effectLst/>
                <a:latin typeface="游ゴシック Light" panose="020B0300000000000000" pitchFamily="50" charset="-128"/>
                <a:ea typeface="游ゴシック Light" panose="020B0300000000000000" pitchFamily="50" charset="-128"/>
              </a:rPr>
              <a:t>、主に科学技術の普及および応用サービス業に従事しています。</a:t>
            </a:r>
            <a:r>
              <a:rPr kumimoji="0" lang="ja-JP" altLang="en-US" sz="1600" b="1" i="0" u="none" strike="noStrike" cap="none" normalizeH="0" baseline="0" dirty="0">
                <a:ln>
                  <a:noFill/>
                </a:ln>
                <a:solidFill>
                  <a:schemeClr val="tx1"/>
                </a:solidFill>
                <a:effectLst/>
                <a:latin typeface="游ゴシック Light" panose="020B0300000000000000" pitchFamily="50" charset="-128"/>
                <a:ea typeface="游ゴシック Light" panose="020B0300000000000000" pitchFamily="50" charset="-128"/>
              </a:rPr>
              <a:t>弊社</a:t>
            </a:r>
            <a:r>
              <a:rPr kumimoji="0" lang="ja-JP" altLang="ja-JP" sz="1600" b="1" i="0" u="none" strike="noStrike" cap="none" normalizeH="0" baseline="0" dirty="0">
                <a:ln>
                  <a:noFill/>
                </a:ln>
                <a:solidFill>
                  <a:schemeClr val="tx1"/>
                </a:solidFill>
                <a:effectLst/>
                <a:latin typeface="游ゴシック Light" panose="020B0300000000000000" pitchFamily="50" charset="-128"/>
                <a:ea typeface="游ゴシック Light" panose="020B0300000000000000" pitchFamily="50" charset="-128"/>
              </a:rPr>
              <a:t>は、国のヘルスケア産業に関する政策方針を深く貫徹し、イオン</a:t>
            </a:r>
            <a:r>
              <a:rPr kumimoji="0" lang="ja-JP" altLang="en-US" sz="1600" b="1" i="0" u="none" strike="noStrike" cap="none" normalizeH="0" baseline="0" dirty="0">
                <a:ln>
                  <a:noFill/>
                </a:ln>
                <a:solidFill>
                  <a:schemeClr val="tx1"/>
                </a:solidFill>
                <a:effectLst/>
                <a:latin typeface="游ゴシック Light" panose="020B0300000000000000" pitchFamily="50" charset="-128"/>
                <a:ea typeface="游ゴシック Light" panose="020B0300000000000000" pitchFamily="50" charset="-128"/>
              </a:rPr>
              <a:t>ファブリック</a:t>
            </a:r>
            <a:r>
              <a:rPr kumimoji="0" lang="ja-JP" altLang="ja-JP" sz="1600" b="1" i="0" u="none" strike="noStrike" cap="none" normalizeH="0" baseline="0" dirty="0">
                <a:ln>
                  <a:noFill/>
                </a:ln>
                <a:solidFill>
                  <a:schemeClr val="tx1"/>
                </a:solidFill>
                <a:effectLst/>
                <a:latin typeface="游ゴシック Light" panose="020B0300000000000000" pitchFamily="50" charset="-128"/>
                <a:ea typeface="游ゴシック Light" panose="020B0300000000000000" pitchFamily="50" charset="-128"/>
              </a:rPr>
              <a:t>や無薬剤型の物理殺菌技術を主力</a:t>
            </a:r>
            <a:r>
              <a:rPr kumimoji="0" lang="ja-JP" altLang="en-US" sz="1600" b="1" i="0" u="none" strike="noStrike" cap="none" normalizeH="0" baseline="0" dirty="0">
                <a:ln>
                  <a:noFill/>
                </a:ln>
                <a:solidFill>
                  <a:schemeClr val="tx1"/>
                </a:solidFill>
                <a:effectLst/>
                <a:latin typeface="游ゴシック Light" panose="020B0300000000000000" pitchFamily="50" charset="-128"/>
                <a:ea typeface="游ゴシック Light" panose="020B0300000000000000" pitchFamily="50" charset="-128"/>
              </a:rPr>
              <a:t>製品</a:t>
            </a:r>
            <a:r>
              <a:rPr kumimoji="0" lang="ja-JP" altLang="ja-JP" sz="1600" b="1" i="0" u="none" strike="noStrike" cap="none" normalizeH="0" baseline="0" dirty="0">
                <a:ln>
                  <a:noFill/>
                </a:ln>
                <a:solidFill>
                  <a:schemeClr val="tx1"/>
                </a:solidFill>
                <a:effectLst/>
                <a:latin typeface="游ゴシック Light" panose="020B0300000000000000" pitchFamily="50" charset="-128"/>
                <a:ea typeface="游ゴシック Light" panose="020B0300000000000000" pitchFamily="50" charset="-128"/>
              </a:rPr>
              <a:t>としています。</a:t>
            </a:r>
            <a:endParaRPr kumimoji="0" lang="en-US" altLang="ja-JP" sz="1600" b="1" i="0" u="none" strike="noStrike" cap="none" normalizeH="0" baseline="0" dirty="0">
              <a:ln>
                <a:noFill/>
              </a:ln>
              <a:solidFill>
                <a:schemeClr val="tx1"/>
              </a:solidFill>
              <a:effectLst/>
              <a:latin typeface="游ゴシック Light" panose="020B0300000000000000" pitchFamily="50" charset="-128"/>
              <a:ea typeface="游ゴシック Light" panose="020B0300000000000000" pitchFamily="50" charset="-128"/>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ja-JP" altLang="ja-JP" sz="1600" b="1" i="0" u="none" strike="noStrike" cap="none" normalizeH="0" baseline="0" dirty="0">
                <a:ln>
                  <a:noFill/>
                </a:ln>
                <a:solidFill>
                  <a:schemeClr val="tx1"/>
                </a:solidFill>
                <a:effectLst/>
                <a:latin typeface="游ゴシック Light" panose="020B0300000000000000" pitchFamily="50" charset="-128"/>
                <a:ea typeface="游ゴシック Light" panose="020B0300000000000000" pitchFamily="50" charset="-128"/>
              </a:rPr>
              <a:t>「</a:t>
            </a:r>
            <a:r>
              <a:rPr kumimoji="0" lang="ja-JP" altLang="en-US" sz="1600" b="1" i="0" u="none" strike="noStrike" cap="none" normalizeH="0" baseline="0" dirty="0">
                <a:ln>
                  <a:noFill/>
                </a:ln>
                <a:solidFill>
                  <a:schemeClr val="tx1"/>
                </a:solidFill>
                <a:effectLst/>
                <a:latin typeface="游ゴシック Light" panose="020B0300000000000000" pitchFamily="50" charset="-128"/>
                <a:ea typeface="游ゴシック Light" panose="020B0300000000000000" pitchFamily="50" charset="-128"/>
              </a:rPr>
              <a:t>全国民</a:t>
            </a:r>
            <a:r>
              <a:rPr kumimoji="0" lang="ja-JP" altLang="ja-JP" sz="1600" b="1" i="0" u="none" strike="noStrike" cap="none" normalizeH="0" baseline="0" dirty="0">
                <a:ln>
                  <a:noFill/>
                </a:ln>
                <a:solidFill>
                  <a:schemeClr val="tx1"/>
                </a:solidFill>
                <a:effectLst/>
                <a:latin typeface="游ゴシック Light" panose="020B0300000000000000" pitchFamily="50" charset="-128"/>
                <a:ea typeface="游ゴシック Light" panose="020B0300000000000000" pitchFamily="50" charset="-128"/>
              </a:rPr>
              <a:t>ヘルスケア＋ハイテク」を目指し、伝統的な業界</a:t>
            </a:r>
            <a:r>
              <a:rPr kumimoji="0" lang="ja-JP" altLang="en-US" sz="1600" b="1" i="0" u="none" strike="noStrike" cap="none" normalizeH="0" baseline="0" dirty="0">
                <a:ln>
                  <a:noFill/>
                </a:ln>
                <a:solidFill>
                  <a:schemeClr val="tx1"/>
                </a:solidFill>
                <a:effectLst/>
                <a:latin typeface="游ゴシック Light" panose="020B0300000000000000" pitchFamily="50" charset="-128"/>
                <a:ea typeface="游ゴシック Light" panose="020B0300000000000000" pitchFamily="50" charset="-128"/>
              </a:rPr>
              <a:t>の</a:t>
            </a:r>
            <a:r>
              <a:rPr kumimoji="0" lang="ja-JP" altLang="ja-JP" sz="1600" b="1" i="0" u="none" strike="noStrike" cap="none" normalizeH="0" baseline="0" dirty="0">
                <a:ln>
                  <a:noFill/>
                </a:ln>
                <a:solidFill>
                  <a:schemeClr val="tx1"/>
                </a:solidFill>
                <a:effectLst/>
                <a:latin typeface="游ゴシック Light" panose="020B0300000000000000" pitchFamily="50" charset="-128"/>
                <a:ea typeface="游ゴシック Light" panose="020B0300000000000000" pitchFamily="50" charset="-128"/>
              </a:rPr>
              <a:t>モデルを突破し続けています。また、「規範化、科学化、国際化、責任化」を経営管理のスタイルとして掲げ、</a:t>
            </a:r>
            <a:r>
              <a:rPr kumimoji="0" lang="ja-JP" altLang="en-US" sz="1600" b="1" i="0" u="none" strike="noStrike" cap="none" normalizeH="0" baseline="0" dirty="0">
                <a:ln>
                  <a:noFill/>
                </a:ln>
                <a:solidFill>
                  <a:schemeClr val="tx1"/>
                </a:solidFill>
                <a:effectLst/>
                <a:latin typeface="游ゴシック Light" panose="020B0300000000000000" pitchFamily="50" charset="-128"/>
                <a:ea typeface="游ゴシック Light" panose="020B0300000000000000" pitchFamily="50" charset="-128"/>
              </a:rPr>
              <a:t>全国民</a:t>
            </a:r>
            <a:r>
              <a:rPr kumimoji="0" lang="ja-JP" altLang="ja-JP" sz="1600" b="1" i="0" u="none" strike="noStrike" cap="none" normalizeH="0" baseline="0" dirty="0">
                <a:ln>
                  <a:noFill/>
                </a:ln>
                <a:solidFill>
                  <a:schemeClr val="tx1"/>
                </a:solidFill>
                <a:effectLst/>
                <a:latin typeface="游ゴシック Light" panose="020B0300000000000000" pitchFamily="50" charset="-128"/>
                <a:ea typeface="游ゴシック Light" panose="020B0300000000000000" pitchFamily="50" charset="-128"/>
              </a:rPr>
              <a:t>ヘルスケア時代を切り開いています。</a:t>
            </a:r>
          </a:p>
        </p:txBody>
      </p:sp>
      <p:sp>
        <p:nvSpPr>
          <p:cNvPr id="5" name="yens-coins-stack_60475">
            <a:extLst>
              <a:ext uri="{FF2B5EF4-FFF2-40B4-BE49-F238E27FC236}">
                <a16:creationId xmlns:a16="http://schemas.microsoft.com/office/drawing/2014/main" id="{CD8A78A4-48D2-1CC3-10F1-1DB212C7A680}"/>
              </a:ext>
            </a:extLst>
          </p:cNvPr>
          <p:cNvSpPr>
            <a:spLocks noChangeAspect="1"/>
          </p:cNvSpPr>
          <p:nvPr/>
        </p:nvSpPr>
        <p:spPr bwMode="auto">
          <a:xfrm>
            <a:off x="10229004" y="3180286"/>
            <a:ext cx="410369" cy="380692"/>
          </a:xfrm>
          <a:custGeom>
            <a:avLst/>
            <a:gdLst>
              <a:gd name="connsiteX0" fmla="*/ 31765 w 608226"/>
              <a:gd name="connsiteY0" fmla="*/ 449854 h 564241"/>
              <a:gd name="connsiteX1" fmla="*/ 247309 w 608226"/>
              <a:gd name="connsiteY1" fmla="*/ 449854 h 564241"/>
              <a:gd name="connsiteX2" fmla="*/ 252786 w 608226"/>
              <a:gd name="connsiteY2" fmla="*/ 464263 h 564241"/>
              <a:gd name="connsiteX3" fmla="*/ 294551 w 608226"/>
              <a:gd name="connsiteY3" fmla="*/ 526133 h 564241"/>
              <a:gd name="connsiteX4" fmla="*/ 299409 w 608226"/>
              <a:gd name="connsiteY4" fmla="*/ 530793 h 564241"/>
              <a:gd name="connsiteX5" fmla="*/ 31765 w 608226"/>
              <a:gd name="connsiteY5" fmla="*/ 530793 h 564241"/>
              <a:gd name="connsiteX6" fmla="*/ 0 w 608226"/>
              <a:gd name="connsiteY6" fmla="*/ 499074 h 564241"/>
              <a:gd name="connsiteX7" fmla="*/ 0 w 608226"/>
              <a:gd name="connsiteY7" fmla="*/ 481573 h 564241"/>
              <a:gd name="connsiteX8" fmla="*/ 31765 w 608226"/>
              <a:gd name="connsiteY8" fmla="*/ 449854 h 564241"/>
              <a:gd name="connsiteX9" fmla="*/ 82493 w 608226"/>
              <a:gd name="connsiteY9" fmla="*/ 336385 h 564241"/>
              <a:gd name="connsiteX10" fmla="*/ 244510 w 608226"/>
              <a:gd name="connsiteY10" fmla="*/ 336385 h 564241"/>
              <a:gd name="connsiteX11" fmla="*/ 237464 w 608226"/>
              <a:gd name="connsiteY11" fmla="*/ 388490 h 564241"/>
              <a:gd name="connsiteX12" fmla="*/ 239558 w 608226"/>
              <a:gd name="connsiteY12" fmla="*/ 417253 h 564241"/>
              <a:gd name="connsiteX13" fmla="*/ 82493 w 608226"/>
              <a:gd name="connsiteY13" fmla="*/ 417253 h 564241"/>
              <a:gd name="connsiteX14" fmla="*/ 50737 w 608226"/>
              <a:gd name="connsiteY14" fmla="*/ 385543 h 564241"/>
              <a:gd name="connsiteX15" fmla="*/ 50737 w 608226"/>
              <a:gd name="connsiteY15" fmla="*/ 368048 h 564241"/>
              <a:gd name="connsiteX16" fmla="*/ 82493 w 608226"/>
              <a:gd name="connsiteY16" fmla="*/ 336385 h 564241"/>
              <a:gd name="connsiteX17" fmla="*/ 490359 w 608226"/>
              <a:gd name="connsiteY17" fmla="*/ 289450 h 564241"/>
              <a:gd name="connsiteX18" fmla="*/ 480406 w 608226"/>
              <a:gd name="connsiteY18" fmla="*/ 296423 h 564241"/>
              <a:gd name="connsiteX19" fmla="*/ 442689 w 608226"/>
              <a:gd name="connsiteY19" fmla="*/ 355436 h 564241"/>
              <a:gd name="connsiteX20" fmla="*/ 432402 w 608226"/>
              <a:gd name="connsiteY20" fmla="*/ 371557 h 564241"/>
              <a:gd name="connsiteX21" fmla="*/ 409924 w 608226"/>
              <a:gd name="connsiteY21" fmla="*/ 336367 h 564241"/>
              <a:gd name="connsiteX22" fmla="*/ 384779 w 608226"/>
              <a:gd name="connsiteY22" fmla="*/ 296994 h 564241"/>
              <a:gd name="connsiteX23" fmla="*/ 384398 w 608226"/>
              <a:gd name="connsiteY23" fmla="*/ 296423 h 564241"/>
              <a:gd name="connsiteX24" fmla="*/ 362492 w 608226"/>
              <a:gd name="connsiteY24" fmla="*/ 291573 h 564241"/>
              <a:gd name="connsiteX25" fmla="*/ 355205 w 608226"/>
              <a:gd name="connsiteY25" fmla="*/ 305791 h 564241"/>
              <a:gd name="connsiteX26" fmla="*/ 357682 w 608226"/>
              <a:gd name="connsiteY26" fmla="*/ 313447 h 564241"/>
              <a:gd name="connsiteX27" fmla="*/ 372254 w 608226"/>
              <a:gd name="connsiteY27" fmla="*/ 336367 h 564241"/>
              <a:gd name="connsiteX28" fmla="*/ 405162 w 608226"/>
              <a:gd name="connsiteY28" fmla="*/ 387725 h 564241"/>
              <a:gd name="connsiteX29" fmla="*/ 389208 w 608226"/>
              <a:gd name="connsiteY29" fmla="*/ 387725 h 564241"/>
              <a:gd name="connsiteX30" fmla="*/ 373350 w 608226"/>
              <a:gd name="connsiteY30" fmla="*/ 403560 h 564241"/>
              <a:gd name="connsiteX31" fmla="*/ 381303 w 608226"/>
              <a:gd name="connsiteY31" fmla="*/ 417255 h 564241"/>
              <a:gd name="connsiteX32" fmla="*/ 389208 w 608226"/>
              <a:gd name="connsiteY32" fmla="*/ 419395 h 564241"/>
              <a:gd name="connsiteX33" fmla="*/ 416591 w 608226"/>
              <a:gd name="connsiteY33" fmla="*/ 419395 h 564241"/>
              <a:gd name="connsiteX34" fmla="*/ 416591 w 608226"/>
              <a:gd name="connsiteY34" fmla="*/ 430522 h 564241"/>
              <a:gd name="connsiteX35" fmla="*/ 389208 w 608226"/>
              <a:gd name="connsiteY35" fmla="*/ 430522 h 564241"/>
              <a:gd name="connsiteX36" fmla="*/ 373350 w 608226"/>
              <a:gd name="connsiteY36" fmla="*/ 446357 h 564241"/>
              <a:gd name="connsiteX37" fmla="*/ 374350 w 608226"/>
              <a:gd name="connsiteY37" fmla="*/ 451921 h 564241"/>
              <a:gd name="connsiteX38" fmla="*/ 388065 w 608226"/>
              <a:gd name="connsiteY38" fmla="*/ 462145 h 564241"/>
              <a:gd name="connsiteX39" fmla="*/ 389208 w 608226"/>
              <a:gd name="connsiteY39" fmla="*/ 462192 h 564241"/>
              <a:gd name="connsiteX40" fmla="*/ 416591 w 608226"/>
              <a:gd name="connsiteY40" fmla="*/ 462192 h 564241"/>
              <a:gd name="connsiteX41" fmla="*/ 416591 w 608226"/>
              <a:gd name="connsiteY41" fmla="*/ 484352 h 564241"/>
              <a:gd name="connsiteX42" fmla="*/ 432450 w 608226"/>
              <a:gd name="connsiteY42" fmla="*/ 500187 h 564241"/>
              <a:gd name="connsiteX43" fmla="*/ 448356 w 608226"/>
              <a:gd name="connsiteY43" fmla="*/ 484352 h 564241"/>
              <a:gd name="connsiteX44" fmla="*/ 448356 w 608226"/>
              <a:gd name="connsiteY44" fmla="*/ 462192 h 564241"/>
              <a:gd name="connsiteX45" fmla="*/ 475692 w 608226"/>
              <a:gd name="connsiteY45" fmla="*/ 462192 h 564241"/>
              <a:gd name="connsiteX46" fmla="*/ 491598 w 608226"/>
              <a:gd name="connsiteY46" fmla="*/ 446357 h 564241"/>
              <a:gd name="connsiteX47" fmla="*/ 475692 w 608226"/>
              <a:gd name="connsiteY47" fmla="*/ 430522 h 564241"/>
              <a:gd name="connsiteX48" fmla="*/ 448356 w 608226"/>
              <a:gd name="connsiteY48" fmla="*/ 430522 h 564241"/>
              <a:gd name="connsiteX49" fmla="*/ 448356 w 608226"/>
              <a:gd name="connsiteY49" fmla="*/ 419347 h 564241"/>
              <a:gd name="connsiteX50" fmla="*/ 475692 w 608226"/>
              <a:gd name="connsiteY50" fmla="*/ 419347 h 564241"/>
              <a:gd name="connsiteX51" fmla="*/ 491598 w 608226"/>
              <a:gd name="connsiteY51" fmla="*/ 403512 h 564241"/>
              <a:gd name="connsiteX52" fmla="*/ 475692 w 608226"/>
              <a:gd name="connsiteY52" fmla="*/ 387629 h 564241"/>
              <a:gd name="connsiteX53" fmla="*/ 459785 w 608226"/>
              <a:gd name="connsiteY53" fmla="*/ 387629 h 564241"/>
              <a:gd name="connsiteX54" fmla="*/ 507123 w 608226"/>
              <a:gd name="connsiteY54" fmla="*/ 313447 h 564241"/>
              <a:gd name="connsiteX55" fmla="*/ 502313 w 608226"/>
              <a:gd name="connsiteY55" fmla="*/ 291573 h 564241"/>
              <a:gd name="connsiteX56" fmla="*/ 490359 w 608226"/>
              <a:gd name="connsiteY56" fmla="*/ 289450 h 564241"/>
              <a:gd name="connsiteX57" fmla="*/ 31765 w 608226"/>
              <a:gd name="connsiteY57" fmla="*/ 224963 h 564241"/>
              <a:gd name="connsiteX58" fmla="*/ 326647 w 608226"/>
              <a:gd name="connsiteY58" fmla="*/ 224963 h 564241"/>
              <a:gd name="connsiteX59" fmla="*/ 294549 w 608226"/>
              <a:gd name="connsiteY59" fmla="*/ 250826 h 564241"/>
              <a:gd name="connsiteX60" fmla="*/ 255879 w 608226"/>
              <a:gd name="connsiteY60" fmla="*/ 305831 h 564241"/>
              <a:gd name="connsiteX61" fmla="*/ 31765 w 608226"/>
              <a:gd name="connsiteY61" fmla="*/ 305831 h 564241"/>
              <a:gd name="connsiteX62" fmla="*/ 0 w 608226"/>
              <a:gd name="connsiteY62" fmla="*/ 274168 h 564241"/>
              <a:gd name="connsiteX63" fmla="*/ 0 w 608226"/>
              <a:gd name="connsiteY63" fmla="*/ 256673 h 564241"/>
              <a:gd name="connsiteX64" fmla="*/ 31765 w 608226"/>
              <a:gd name="connsiteY64" fmla="*/ 224963 h 564241"/>
              <a:gd name="connsiteX65" fmla="*/ 432402 w 608226"/>
              <a:gd name="connsiteY65" fmla="*/ 212825 h 564241"/>
              <a:gd name="connsiteX66" fmla="*/ 608226 w 608226"/>
              <a:gd name="connsiteY66" fmla="*/ 388581 h 564241"/>
              <a:gd name="connsiteX67" fmla="*/ 432355 w 608226"/>
              <a:gd name="connsiteY67" fmla="*/ 564241 h 564241"/>
              <a:gd name="connsiteX68" fmla="*/ 329155 w 608226"/>
              <a:gd name="connsiteY68" fmla="*/ 530811 h 564241"/>
              <a:gd name="connsiteX69" fmla="*/ 267484 w 608226"/>
              <a:gd name="connsiteY69" fmla="*/ 449924 h 564241"/>
              <a:gd name="connsiteX70" fmla="*/ 258816 w 608226"/>
              <a:gd name="connsiteY70" fmla="*/ 417303 h 564241"/>
              <a:gd name="connsiteX71" fmla="*/ 256435 w 608226"/>
              <a:gd name="connsiteY71" fmla="*/ 388533 h 564241"/>
              <a:gd name="connsiteX72" fmla="*/ 264340 w 608226"/>
              <a:gd name="connsiteY72" fmla="*/ 336415 h 564241"/>
              <a:gd name="connsiteX73" fmla="*/ 277151 w 608226"/>
              <a:gd name="connsiteY73" fmla="*/ 305838 h 564241"/>
              <a:gd name="connsiteX74" fmla="*/ 367301 w 608226"/>
              <a:gd name="connsiteY74" fmla="*/ 225284 h 564241"/>
              <a:gd name="connsiteX75" fmla="*/ 432402 w 608226"/>
              <a:gd name="connsiteY75" fmla="*/ 212825 h 564241"/>
              <a:gd name="connsiteX76" fmla="*/ 31760 w 608226"/>
              <a:gd name="connsiteY76" fmla="*/ 113540 h 564241"/>
              <a:gd name="connsiteX77" fmla="*/ 362842 w 608226"/>
              <a:gd name="connsiteY77" fmla="*/ 113540 h 564241"/>
              <a:gd name="connsiteX78" fmla="*/ 394602 w 608226"/>
              <a:gd name="connsiteY78" fmla="*/ 145250 h 564241"/>
              <a:gd name="connsiteX79" fmla="*/ 394602 w 608226"/>
              <a:gd name="connsiteY79" fmla="*/ 162745 h 564241"/>
              <a:gd name="connsiteX80" fmla="*/ 362794 w 608226"/>
              <a:gd name="connsiteY80" fmla="*/ 194408 h 564241"/>
              <a:gd name="connsiteX81" fmla="*/ 31760 w 608226"/>
              <a:gd name="connsiteY81" fmla="*/ 194408 h 564241"/>
              <a:gd name="connsiteX82" fmla="*/ 0 w 608226"/>
              <a:gd name="connsiteY82" fmla="*/ 162745 h 564241"/>
              <a:gd name="connsiteX83" fmla="*/ 0 w 608226"/>
              <a:gd name="connsiteY83" fmla="*/ 145250 h 564241"/>
              <a:gd name="connsiteX84" fmla="*/ 31760 w 608226"/>
              <a:gd name="connsiteY84" fmla="*/ 113540 h 564241"/>
              <a:gd name="connsiteX85" fmla="*/ 82496 w 608226"/>
              <a:gd name="connsiteY85" fmla="*/ 0 h 564241"/>
              <a:gd name="connsiteX86" fmla="*/ 413509 w 608226"/>
              <a:gd name="connsiteY86" fmla="*/ 0 h 564241"/>
              <a:gd name="connsiteX87" fmla="*/ 445268 w 608226"/>
              <a:gd name="connsiteY87" fmla="*/ 31719 h 564241"/>
              <a:gd name="connsiteX88" fmla="*/ 445268 w 608226"/>
              <a:gd name="connsiteY88" fmla="*/ 49220 h 564241"/>
              <a:gd name="connsiteX89" fmla="*/ 413509 w 608226"/>
              <a:gd name="connsiteY89" fmla="*/ 80939 h 564241"/>
              <a:gd name="connsiteX90" fmla="*/ 82496 w 608226"/>
              <a:gd name="connsiteY90" fmla="*/ 80939 h 564241"/>
              <a:gd name="connsiteX91" fmla="*/ 50737 w 608226"/>
              <a:gd name="connsiteY91" fmla="*/ 49220 h 564241"/>
              <a:gd name="connsiteX92" fmla="*/ 50737 w 608226"/>
              <a:gd name="connsiteY92" fmla="*/ 31719 h 564241"/>
              <a:gd name="connsiteX93" fmla="*/ 82496 w 608226"/>
              <a:gd name="connsiteY93" fmla="*/ 0 h 56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608226" h="564241">
                <a:moveTo>
                  <a:pt x="31765" y="449854"/>
                </a:moveTo>
                <a:lnTo>
                  <a:pt x="247309" y="449854"/>
                </a:lnTo>
                <a:cubicBezTo>
                  <a:pt x="248976" y="454705"/>
                  <a:pt x="250738" y="459508"/>
                  <a:pt x="252786" y="464263"/>
                </a:cubicBezTo>
                <a:cubicBezTo>
                  <a:pt x="262644" y="487470"/>
                  <a:pt x="276645" y="508252"/>
                  <a:pt x="294551" y="526133"/>
                </a:cubicBezTo>
                <a:cubicBezTo>
                  <a:pt x="296171" y="527749"/>
                  <a:pt x="297790" y="529271"/>
                  <a:pt x="299409" y="530793"/>
                </a:cubicBezTo>
                <a:lnTo>
                  <a:pt x="31765" y="530793"/>
                </a:lnTo>
                <a:cubicBezTo>
                  <a:pt x="14239" y="530793"/>
                  <a:pt x="0" y="516574"/>
                  <a:pt x="0" y="499074"/>
                </a:cubicBezTo>
                <a:lnTo>
                  <a:pt x="0" y="481573"/>
                </a:lnTo>
                <a:cubicBezTo>
                  <a:pt x="0" y="464073"/>
                  <a:pt x="14239" y="449854"/>
                  <a:pt x="31765" y="449854"/>
                </a:cubicBezTo>
                <a:close/>
                <a:moveTo>
                  <a:pt x="82493" y="336385"/>
                </a:moveTo>
                <a:lnTo>
                  <a:pt x="244510" y="336385"/>
                </a:lnTo>
                <a:cubicBezTo>
                  <a:pt x="239797" y="353215"/>
                  <a:pt x="237464" y="370662"/>
                  <a:pt x="237464" y="388490"/>
                </a:cubicBezTo>
                <a:cubicBezTo>
                  <a:pt x="237464" y="398189"/>
                  <a:pt x="238130" y="407792"/>
                  <a:pt x="239558" y="417253"/>
                </a:cubicBezTo>
                <a:lnTo>
                  <a:pt x="82493" y="417253"/>
                </a:lnTo>
                <a:cubicBezTo>
                  <a:pt x="64972" y="417253"/>
                  <a:pt x="50737" y="403038"/>
                  <a:pt x="50737" y="385543"/>
                </a:cubicBezTo>
                <a:lnTo>
                  <a:pt x="50737" y="368048"/>
                </a:lnTo>
                <a:cubicBezTo>
                  <a:pt x="50737" y="350552"/>
                  <a:pt x="64972" y="336385"/>
                  <a:pt x="82493" y="336385"/>
                </a:cubicBezTo>
                <a:close/>
                <a:moveTo>
                  <a:pt x="490359" y="289450"/>
                </a:moveTo>
                <a:cubicBezTo>
                  <a:pt x="486395" y="290336"/>
                  <a:pt x="482764" y="292738"/>
                  <a:pt x="480406" y="296423"/>
                </a:cubicBezTo>
                <a:lnTo>
                  <a:pt x="442689" y="355436"/>
                </a:lnTo>
                <a:lnTo>
                  <a:pt x="432402" y="371557"/>
                </a:lnTo>
                <a:lnTo>
                  <a:pt x="409924" y="336367"/>
                </a:lnTo>
                <a:lnTo>
                  <a:pt x="384779" y="296994"/>
                </a:lnTo>
                <a:lnTo>
                  <a:pt x="384398" y="296423"/>
                </a:lnTo>
                <a:cubicBezTo>
                  <a:pt x="379683" y="289052"/>
                  <a:pt x="369873" y="286912"/>
                  <a:pt x="362492" y="291573"/>
                </a:cubicBezTo>
                <a:cubicBezTo>
                  <a:pt x="357491" y="294759"/>
                  <a:pt x="354872" y="300275"/>
                  <a:pt x="355205" y="305791"/>
                </a:cubicBezTo>
                <a:cubicBezTo>
                  <a:pt x="355300" y="308454"/>
                  <a:pt x="356158" y="311069"/>
                  <a:pt x="357682" y="313447"/>
                </a:cubicBezTo>
                <a:lnTo>
                  <a:pt x="372254" y="336367"/>
                </a:lnTo>
                <a:lnTo>
                  <a:pt x="405162" y="387725"/>
                </a:lnTo>
                <a:lnTo>
                  <a:pt x="389208" y="387725"/>
                </a:lnTo>
                <a:cubicBezTo>
                  <a:pt x="380445" y="387725"/>
                  <a:pt x="373350" y="394810"/>
                  <a:pt x="373350" y="403560"/>
                </a:cubicBezTo>
                <a:cubicBezTo>
                  <a:pt x="373350" y="409409"/>
                  <a:pt x="376588" y="414544"/>
                  <a:pt x="381303" y="417255"/>
                </a:cubicBezTo>
                <a:cubicBezTo>
                  <a:pt x="383589" y="418634"/>
                  <a:pt x="386303" y="419395"/>
                  <a:pt x="389208" y="419395"/>
                </a:cubicBezTo>
                <a:lnTo>
                  <a:pt x="416591" y="419395"/>
                </a:lnTo>
                <a:lnTo>
                  <a:pt x="416591" y="430522"/>
                </a:lnTo>
                <a:lnTo>
                  <a:pt x="389208" y="430522"/>
                </a:lnTo>
                <a:cubicBezTo>
                  <a:pt x="380445" y="430522"/>
                  <a:pt x="373350" y="437608"/>
                  <a:pt x="373350" y="446357"/>
                </a:cubicBezTo>
                <a:cubicBezTo>
                  <a:pt x="373350" y="448307"/>
                  <a:pt x="373731" y="450209"/>
                  <a:pt x="374350" y="451921"/>
                </a:cubicBezTo>
                <a:cubicBezTo>
                  <a:pt x="376540" y="457580"/>
                  <a:pt x="381779" y="461717"/>
                  <a:pt x="388065" y="462145"/>
                </a:cubicBezTo>
                <a:cubicBezTo>
                  <a:pt x="388446" y="462192"/>
                  <a:pt x="388827" y="462192"/>
                  <a:pt x="389208" y="462192"/>
                </a:cubicBezTo>
                <a:lnTo>
                  <a:pt x="416591" y="462192"/>
                </a:lnTo>
                <a:lnTo>
                  <a:pt x="416591" y="484352"/>
                </a:lnTo>
                <a:cubicBezTo>
                  <a:pt x="416591" y="493102"/>
                  <a:pt x="423687" y="500187"/>
                  <a:pt x="432450" y="500187"/>
                </a:cubicBezTo>
                <a:cubicBezTo>
                  <a:pt x="441212" y="500187"/>
                  <a:pt x="448356" y="493102"/>
                  <a:pt x="448356" y="484352"/>
                </a:cubicBezTo>
                <a:lnTo>
                  <a:pt x="448356" y="462192"/>
                </a:lnTo>
                <a:lnTo>
                  <a:pt x="475692" y="462192"/>
                </a:lnTo>
                <a:cubicBezTo>
                  <a:pt x="484454" y="462192"/>
                  <a:pt x="491598" y="455107"/>
                  <a:pt x="491598" y="446357"/>
                </a:cubicBezTo>
                <a:cubicBezTo>
                  <a:pt x="491598" y="437608"/>
                  <a:pt x="484454" y="430522"/>
                  <a:pt x="475692" y="430522"/>
                </a:cubicBezTo>
                <a:lnTo>
                  <a:pt x="448356" y="430522"/>
                </a:lnTo>
                <a:lnTo>
                  <a:pt x="448356" y="419347"/>
                </a:lnTo>
                <a:lnTo>
                  <a:pt x="475692" y="419347"/>
                </a:lnTo>
                <a:cubicBezTo>
                  <a:pt x="484454" y="419347"/>
                  <a:pt x="491598" y="412262"/>
                  <a:pt x="491598" y="403512"/>
                </a:cubicBezTo>
                <a:cubicBezTo>
                  <a:pt x="491598" y="394762"/>
                  <a:pt x="484454" y="387629"/>
                  <a:pt x="475692" y="387629"/>
                </a:cubicBezTo>
                <a:lnTo>
                  <a:pt x="459785" y="387629"/>
                </a:lnTo>
                <a:lnTo>
                  <a:pt x="507123" y="313447"/>
                </a:lnTo>
                <a:cubicBezTo>
                  <a:pt x="511837" y="306124"/>
                  <a:pt x="509694" y="296280"/>
                  <a:pt x="502313" y="291573"/>
                </a:cubicBezTo>
                <a:cubicBezTo>
                  <a:pt x="498622" y="289195"/>
                  <a:pt x="494324" y="288565"/>
                  <a:pt x="490359" y="289450"/>
                </a:cubicBezTo>
                <a:close/>
                <a:moveTo>
                  <a:pt x="31765" y="224963"/>
                </a:moveTo>
                <a:lnTo>
                  <a:pt x="326647" y="224963"/>
                </a:lnTo>
                <a:cubicBezTo>
                  <a:pt x="315122" y="232379"/>
                  <a:pt x="304407" y="240984"/>
                  <a:pt x="294549" y="250826"/>
                </a:cubicBezTo>
                <a:cubicBezTo>
                  <a:pt x="278500" y="266942"/>
                  <a:pt x="265499" y="285388"/>
                  <a:pt x="255879" y="305831"/>
                </a:cubicBezTo>
                <a:lnTo>
                  <a:pt x="31765" y="305831"/>
                </a:lnTo>
                <a:cubicBezTo>
                  <a:pt x="14239" y="305831"/>
                  <a:pt x="0" y="291664"/>
                  <a:pt x="0" y="274168"/>
                </a:cubicBezTo>
                <a:lnTo>
                  <a:pt x="0" y="256673"/>
                </a:lnTo>
                <a:cubicBezTo>
                  <a:pt x="0" y="239178"/>
                  <a:pt x="14239" y="224963"/>
                  <a:pt x="31765" y="224963"/>
                </a:cubicBezTo>
                <a:close/>
                <a:moveTo>
                  <a:pt x="432402" y="212825"/>
                </a:moveTo>
                <a:cubicBezTo>
                  <a:pt x="529553" y="212825"/>
                  <a:pt x="608274" y="291478"/>
                  <a:pt x="608226" y="388581"/>
                </a:cubicBezTo>
                <a:cubicBezTo>
                  <a:pt x="608226" y="485589"/>
                  <a:pt x="529506" y="564241"/>
                  <a:pt x="432355" y="564241"/>
                </a:cubicBezTo>
                <a:cubicBezTo>
                  <a:pt x="393780" y="564241"/>
                  <a:pt x="358110" y="551782"/>
                  <a:pt x="329155" y="530811"/>
                </a:cubicBezTo>
                <a:cubicBezTo>
                  <a:pt x="301391" y="510649"/>
                  <a:pt x="279675" y="482545"/>
                  <a:pt x="267484" y="449924"/>
                </a:cubicBezTo>
                <a:cubicBezTo>
                  <a:pt x="263579" y="439510"/>
                  <a:pt x="260626" y="428620"/>
                  <a:pt x="258816" y="417303"/>
                </a:cubicBezTo>
                <a:cubicBezTo>
                  <a:pt x="257292" y="407935"/>
                  <a:pt x="256435" y="398376"/>
                  <a:pt x="256435" y="388533"/>
                </a:cubicBezTo>
                <a:cubicBezTo>
                  <a:pt x="256435" y="370415"/>
                  <a:pt x="259197" y="352916"/>
                  <a:pt x="264340" y="336415"/>
                </a:cubicBezTo>
                <a:cubicBezTo>
                  <a:pt x="267674" y="325763"/>
                  <a:pt x="271960" y="315539"/>
                  <a:pt x="277151" y="305838"/>
                </a:cubicBezTo>
                <a:cubicBezTo>
                  <a:pt x="296629" y="269413"/>
                  <a:pt x="328584" y="240691"/>
                  <a:pt x="367301" y="225284"/>
                </a:cubicBezTo>
                <a:cubicBezTo>
                  <a:pt x="387446" y="217295"/>
                  <a:pt x="409400" y="212825"/>
                  <a:pt x="432402" y="212825"/>
                </a:cubicBezTo>
                <a:close/>
                <a:moveTo>
                  <a:pt x="31760" y="113540"/>
                </a:moveTo>
                <a:lnTo>
                  <a:pt x="362842" y="113540"/>
                </a:lnTo>
                <a:cubicBezTo>
                  <a:pt x="380365" y="113540"/>
                  <a:pt x="394602" y="127755"/>
                  <a:pt x="394602" y="145250"/>
                </a:cubicBezTo>
                <a:lnTo>
                  <a:pt x="394602" y="162745"/>
                </a:lnTo>
                <a:cubicBezTo>
                  <a:pt x="394602" y="180241"/>
                  <a:pt x="380365" y="194408"/>
                  <a:pt x="362794" y="194408"/>
                </a:cubicBezTo>
                <a:lnTo>
                  <a:pt x="31760" y="194408"/>
                </a:lnTo>
                <a:cubicBezTo>
                  <a:pt x="14237" y="194408"/>
                  <a:pt x="0" y="180241"/>
                  <a:pt x="0" y="162745"/>
                </a:cubicBezTo>
                <a:lnTo>
                  <a:pt x="0" y="145250"/>
                </a:lnTo>
                <a:cubicBezTo>
                  <a:pt x="0" y="127755"/>
                  <a:pt x="14237" y="113540"/>
                  <a:pt x="31760" y="113540"/>
                </a:cubicBezTo>
                <a:close/>
                <a:moveTo>
                  <a:pt x="82496" y="0"/>
                </a:moveTo>
                <a:lnTo>
                  <a:pt x="413509" y="0"/>
                </a:lnTo>
                <a:cubicBezTo>
                  <a:pt x="431031" y="0"/>
                  <a:pt x="445268" y="14219"/>
                  <a:pt x="445268" y="31719"/>
                </a:cubicBezTo>
                <a:lnTo>
                  <a:pt x="445268" y="49220"/>
                </a:lnTo>
                <a:cubicBezTo>
                  <a:pt x="445268" y="66720"/>
                  <a:pt x="431031" y="80939"/>
                  <a:pt x="413509" y="80939"/>
                </a:cubicBezTo>
                <a:lnTo>
                  <a:pt x="82496" y="80939"/>
                </a:lnTo>
                <a:cubicBezTo>
                  <a:pt x="64974" y="80939"/>
                  <a:pt x="50737" y="66720"/>
                  <a:pt x="50737" y="49220"/>
                </a:cubicBezTo>
                <a:lnTo>
                  <a:pt x="50737" y="31719"/>
                </a:lnTo>
                <a:cubicBezTo>
                  <a:pt x="50737" y="14219"/>
                  <a:pt x="64974" y="0"/>
                  <a:pt x="82496" y="0"/>
                </a:cubicBezTo>
                <a:close/>
              </a:path>
            </a:pathLst>
          </a:custGeom>
          <a:solidFill>
            <a:schemeClr val="tx1"/>
          </a:solidFill>
          <a:ln>
            <a:noFill/>
          </a:ln>
        </p:spPr>
        <p:txBody>
          <a:bodyPr/>
          <a:lstStyle/>
          <a:p>
            <a:endParaRPr lang="ja-JP" altLang="en-US"/>
          </a:p>
        </p:txBody>
      </p:sp>
      <p:sp>
        <p:nvSpPr>
          <p:cNvPr id="7" name="yens-coins-stack_60475">
            <a:extLst>
              <a:ext uri="{FF2B5EF4-FFF2-40B4-BE49-F238E27FC236}">
                <a16:creationId xmlns:a16="http://schemas.microsoft.com/office/drawing/2014/main" id="{E2F7A7F3-AB07-7C72-E670-1DBA12583EBC}"/>
              </a:ext>
            </a:extLst>
          </p:cNvPr>
          <p:cNvSpPr>
            <a:spLocks noChangeAspect="1"/>
          </p:cNvSpPr>
          <p:nvPr/>
        </p:nvSpPr>
        <p:spPr bwMode="auto">
          <a:xfrm>
            <a:off x="7265809" y="3180286"/>
            <a:ext cx="410369" cy="410369"/>
          </a:xfrm>
          <a:custGeom>
            <a:avLst/>
            <a:gdLst>
              <a:gd name="T0" fmla="*/ 2773 w 12800"/>
              <a:gd name="T1" fmla="*/ 2181 h 12800"/>
              <a:gd name="T2" fmla="*/ 3387 w 12800"/>
              <a:gd name="T3" fmla="*/ 0 h 12800"/>
              <a:gd name="T4" fmla="*/ 4002 w 12800"/>
              <a:gd name="T5" fmla="*/ 2181 h 12800"/>
              <a:gd name="T6" fmla="*/ 9391 w 12800"/>
              <a:gd name="T7" fmla="*/ 2796 h 12800"/>
              <a:gd name="T8" fmla="*/ 8776 w 12800"/>
              <a:gd name="T9" fmla="*/ 614 h 12800"/>
              <a:gd name="T10" fmla="*/ 10005 w 12800"/>
              <a:gd name="T11" fmla="*/ 614 h 12800"/>
              <a:gd name="T12" fmla="*/ 9391 w 12800"/>
              <a:gd name="T13" fmla="*/ 2796 h 12800"/>
              <a:gd name="T14" fmla="*/ 2061 w 12800"/>
              <a:gd name="T15" fmla="*/ 11149 h 12800"/>
              <a:gd name="T16" fmla="*/ 1710 w 12800"/>
              <a:gd name="T17" fmla="*/ 8961 h 12800"/>
              <a:gd name="T18" fmla="*/ 3898 w 12800"/>
              <a:gd name="T19" fmla="*/ 8610 h 12800"/>
              <a:gd name="T20" fmla="*/ 4250 w 12800"/>
              <a:gd name="T21" fmla="*/ 10798 h 12800"/>
              <a:gd name="T22" fmla="*/ 7318 w 12800"/>
              <a:gd name="T23" fmla="*/ 7899 h 12800"/>
              <a:gd name="T24" fmla="*/ 5130 w 12800"/>
              <a:gd name="T25" fmla="*/ 7547 h 12800"/>
              <a:gd name="T26" fmla="*/ 5482 w 12800"/>
              <a:gd name="T27" fmla="*/ 5359 h 12800"/>
              <a:gd name="T28" fmla="*/ 7670 w 12800"/>
              <a:gd name="T29" fmla="*/ 5711 h 12800"/>
              <a:gd name="T30" fmla="*/ 7318 w 12800"/>
              <a:gd name="T31" fmla="*/ 7899 h 12800"/>
              <a:gd name="T32" fmla="*/ 5482 w 12800"/>
              <a:gd name="T33" fmla="*/ 11149 h 12800"/>
              <a:gd name="T34" fmla="*/ 5130 w 12800"/>
              <a:gd name="T35" fmla="*/ 8961 h 12800"/>
              <a:gd name="T36" fmla="*/ 7318 w 12800"/>
              <a:gd name="T37" fmla="*/ 8610 h 12800"/>
              <a:gd name="T38" fmla="*/ 7670 w 12800"/>
              <a:gd name="T39" fmla="*/ 10798 h 12800"/>
              <a:gd name="T40" fmla="*/ 10739 w 12800"/>
              <a:gd name="T41" fmla="*/ 7899 h 12800"/>
              <a:gd name="T42" fmla="*/ 8550 w 12800"/>
              <a:gd name="T43" fmla="*/ 7547 h 12800"/>
              <a:gd name="T44" fmla="*/ 8902 w 12800"/>
              <a:gd name="T45" fmla="*/ 5359 h 12800"/>
              <a:gd name="T46" fmla="*/ 11090 w 12800"/>
              <a:gd name="T47" fmla="*/ 5711 h 12800"/>
              <a:gd name="T48" fmla="*/ 10739 w 12800"/>
              <a:gd name="T49" fmla="*/ 7899 h 12800"/>
              <a:gd name="T50" fmla="*/ 8902 w 12800"/>
              <a:gd name="T51" fmla="*/ 11149 h 12800"/>
              <a:gd name="T52" fmla="*/ 8550 w 12800"/>
              <a:gd name="T53" fmla="*/ 8961 h 12800"/>
              <a:gd name="T54" fmla="*/ 10739 w 12800"/>
              <a:gd name="T55" fmla="*/ 8610 h 12800"/>
              <a:gd name="T56" fmla="*/ 11090 w 12800"/>
              <a:gd name="T57" fmla="*/ 10798 h 12800"/>
              <a:gd name="T58" fmla="*/ 11383 w 12800"/>
              <a:gd name="T59" fmla="*/ 1461 h 12800"/>
              <a:gd name="T60" fmla="*/ 10641 w 12800"/>
              <a:gd name="T61" fmla="*/ 2181 h 12800"/>
              <a:gd name="T62" fmla="*/ 8162 w 12800"/>
              <a:gd name="T63" fmla="*/ 2181 h 12800"/>
              <a:gd name="T64" fmla="*/ 4638 w 12800"/>
              <a:gd name="T65" fmla="*/ 1461 h 12800"/>
              <a:gd name="T66" fmla="*/ 3398 w 12800"/>
              <a:gd name="T67" fmla="*/ 3421 h 12800"/>
              <a:gd name="T68" fmla="*/ 2159 w 12800"/>
              <a:gd name="T69" fmla="*/ 1461 h 12800"/>
              <a:gd name="T70" fmla="*/ 0 w 12800"/>
              <a:gd name="T71" fmla="*/ 2879 h 12800"/>
              <a:gd name="T72" fmla="*/ 1417 w 12800"/>
              <a:gd name="T73" fmla="*/ 12800 h 12800"/>
              <a:gd name="T74" fmla="*/ 12800 w 12800"/>
              <a:gd name="T75" fmla="*/ 11383 h 12800"/>
              <a:gd name="T76" fmla="*/ 11383 w 12800"/>
              <a:gd name="T77" fmla="*/ 1461 h 12800"/>
              <a:gd name="T78" fmla="*/ 11383 w 12800"/>
              <a:gd name="T79" fmla="*/ 12050 h 12800"/>
              <a:gd name="T80" fmla="*/ 750 w 12800"/>
              <a:gd name="T81" fmla="*/ 11383 h 12800"/>
              <a:gd name="T82" fmla="*/ 12050 w 12800"/>
              <a:gd name="T83" fmla="*/ 4513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800" h="12800">
                <a:moveTo>
                  <a:pt x="3387" y="2796"/>
                </a:moveTo>
                <a:cubicBezTo>
                  <a:pt x="3048" y="2796"/>
                  <a:pt x="2773" y="2521"/>
                  <a:pt x="2773" y="2181"/>
                </a:cubicBezTo>
                <a:lnTo>
                  <a:pt x="2773" y="614"/>
                </a:lnTo>
                <a:cubicBezTo>
                  <a:pt x="2773" y="275"/>
                  <a:pt x="3048" y="0"/>
                  <a:pt x="3387" y="0"/>
                </a:cubicBezTo>
                <a:cubicBezTo>
                  <a:pt x="3727" y="0"/>
                  <a:pt x="4002" y="275"/>
                  <a:pt x="4002" y="614"/>
                </a:cubicBezTo>
                <a:lnTo>
                  <a:pt x="4002" y="2181"/>
                </a:lnTo>
                <a:cubicBezTo>
                  <a:pt x="4002" y="2521"/>
                  <a:pt x="3727" y="2796"/>
                  <a:pt x="3387" y="2796"/>
                </a:cubicBezTo>
                <a:close/>
                <a:moveTo>
                  <a:pt x="9391" y="2796"/>
                </a:moveTo>
                <a:cubicBezTo>
                  <a:pt x="9052" y="2796"/>
                  <a:pt x="8776" y="2521"/>
                  <a:pt x="8776" y="2181"/>
                </a:cubicBezTo>
                <a:lnTo>
                  <a:pt x="8776" y="614"/>
                </a:lnTo>
                <a:cubicBezTo>
                  <a:pt x="8776" y="275"/>
                  <a:pt x="9051" y="0"/>
                  <a:pt x="9391" y="0"/>
                </a:cubicBezTo>
                <a:cubicBezTo>
                  <a:pt x="9730" y="0"/>
                  <a:pt x="10005" y="275"/>
                  <a:pt x="10005" y="614"/>
                </a:cubicBezTo>
                <a:lnTo>
                  <a:pt x="10005" y="2181"/>
                </a:lnTo>
                <a:cubicBezTo>
                  <a:pt x="10005" y="2521"/>
                  <a:pt x="9730" y="2796"/>
                  <a:pt x="9391" y="2796"/>
                </a:cubicBezTo>
                <a:close/>
                <a:moveTo>
                  <a:pt x="3898" y="11149"/>
                </a:moveTo>
                <a:lnTo>
                  <a:pt x="2061" y="11149"/>
                </a:lnTo>
                <a:cubicBezTo>
                  <a:pt x="1867" y="11149"/>
                  <a:pt x="1710" y="10992"/>
                  <a:pt x="1710" y="10798"/>
                </a:cubicBezTo>
                <a:lnTo>
                  <a:pt x="1710" y="8961"/>
                </a:lnTo>
                <a:cubicBezTo>
                  <a:pt x="1710" y="8767"/>
                  <a:pt x="1867" y="8610"/>
                  <a:pt x="2061" y="8610"/>
                </a:cubicBezTo>
                <a:lnTo>
                  <a:pt x="3898" y="8610"/>
                </a:lnTo>
                <a:cubicBezTo>
                  <a:pt x="4092" y="8610"/>
                  <a:pt x="4250" y="8767"/>
                  <a:pt x="4250" y="8961"/>
                </a:cubicBezTo>
                <a:lnTo>
                  <a:pt x="4250" y="10798"/>
                </a:lnTo>
                <a:cubicBezTo>
                  <a:pt x="4250" y="10992"/>
                  <a:pt x="4092" y="11149"/>
                  <a:pt x="3898" y="11149"/>
                </a:cubicBezTo>
                <a:close/>
                <a:moveTo>
                  <a:pt x="7318" y="7899"/>
                </a:moveTo>
                <a:lnTo>
                  <a:pt x="5482" y="7899"/>
                </a:lnTo>
                <a:cubicBezTo>
                  <a:pt x="5288" y="7899"/>
                  <a:pt x="5130" y="7741"/>
                  <a:pt x="5130" y="7547"/>
                </a:cubicBezTo>
                <a:lnTo>
                  <a:pt x="5130" y="5711"/>
                </a:lnTo>
                <a:cubicBezTo>
                  <a:pt x="5130" y="5516"/>
                  <a:pt x="5288" y="5359"/>
                  <a:pt x="5482" y="5359"/>
                </a:cubicBezTo>
                <a:lnTo>
                  <a:pt x="7318" y="5359"/>
                </a:lnTo>
                <a:cubicBezTo>
                  <a:pt x="7512" y="5359"/>
                  <a:pt x="7670" y="5516"/>
                  <a:pt x="7670" y="5711"/>
                </a:cubicBezTo>
                <a:lnTo>
                  <a:pt x="7670" y="7547"/>
                </a:lnTo>
                <a:cubicBezTo>
                  <a:pt x="7670" y="7741"/>
                  <a:pt x="7512" y="7899"/>
                  <a:pt x="7318" y="7899"/>
                </a:cubicBezTo>
                <a:close/>
                <a:moveTo>
                  <a:pt x="7318" y="11149"/>
                </a:moveTo>
                <a:lnTo>
                  <a:pt x="5482" y="11149"/>
                </a:lnTo>
                <a:cubicBezTo>
                  <a:pt x="5288" y="11149"/>
                  <a:pt x="5130" y="10992"/>
                  <a:pt x="5130" y="10798"/>
                </a:cubicBezTo>
                <a:lnTo>
                  <a:pt x="5130" y="8961"/>
                </a:lnTo>
                <a:cubicBezTo>
                  <a:pt x="5130" y="8767"/>
                  <a:pt x="5288" y="8610"/>
                  <a:pt x="5482" y="8610"/>
                </a:cubicBezTo>
                <a:lnTo>
                  <a:pt x="7318" y="8610"/>
                </a:lnTo>
                <a:cubicBezTo>
                  <a:pt x="7512" y="8610"/>
                  <a:pt x="7670" y="8767"/>
                  <a:pt x="7670" y="8961"/>
                </a:cubicBezTo>
                <a:lnTo>
                  <a:pt x="7670" y="10798"/>
                </a:lnTo>
                <a:cubicBezTo>
                  <a:pt x="7670" y="10992"/>
                  <a:pt x="7512" y="11149"/>
                  <a:pt x="7318" y="11149"/>
                </a:cubicBezTo>
                <a:close/>
                <a:moveTo>
                  <a:pt x="10739" y="7899"/>
                </a:moveTo>
                <a:lnTo>
                  <a:pt x="8902" y="7899"/>
                </a:lnTo>
                <a:cubicBezTo>
                  <a:pt x="8708" y="7899"/>
                  <a:pt x="8550" y="7741"/>
                  <a:pt x="8550" y="7547"/>
                </a:cubicBezTo>
                <a:lnTo>
                  <a:pt x="8550" y="5711"/>
                </a:lnTo>
                <a:cubicBezTo>
                  <a:pt x="8550" y="5516"/>
                  <a:pt x="8708" y="5359"/>
                  <a:pt x="8902" y="5359"/>
                </a:cubicBezTo>
                <a:lnTo>
                  <a:pt x="10739" y="5359"/>
                </a:lnTo>
                <a:cubicBezTo>
                  <a:pt x="10933" y="5359"/>
                  <a:pt x="11090" y="5516"/>
                  <a:pt x="11090" y="5711"/>
                </a:cubicBezTo>
                <a:lnTo>
                  <a:pt x="11090" y="7547"/>
                </a:lnTo>
                <a:cubicBezTo>
                  <a:pt x="11090" y="7741"/>
                  <a:pt x="10933" y="7899"/>
                  <a:pt x="10739" y="7899"/>
                </a:cubicBezTo>
                <a:close/>
                <a:moveTo>
                  <a:pt x="10739" y="11149"/>
                </a:moveTo>
                <a:lnTo>
                  <a:pt x="8902" y="11149"/>
                </a:lnTo>
                <a:cubicBezTo>
                  <a:pt x="8708" y="11149"/>
                  <a:pt x="8550" y="10992"/>
                  <a:pt x="8550" y="10798"/>
                </a:cubicBezTo>
                <a:lnTo>
                  <a:pt x="8550" y="8961"/>
                </a:lnTo>
                <a:cubicBezTo>
                  <a:pt x="8550" y="8767"/>
                  <a:pt x="8708" y="8610"/>
                  <a:pt x="8902" y="8610"/>
                </a:cubicBezTo>
                <a:lnTo>
                  <a:pt x="10739" y="8610"/>
                </a:lnTo>
                <a:cubicBezTo>
                  <a:pt x="10933" y="8610"/>
                  <a:pt x="11090" y="8767"/>
                  <a:pt x="11090" y="8961"/>
                </a:cubicBezTo>
                <a:lnTo>
                  <a:pt x="11090" y="10798"/>
                </a:lnTo>
                <a:cubicBezTo>
                  <a:pt x="11090" y="10992"/>
                  <a:pt x="10933" y="11149"/>
                  <a:pt x="10739" y="11149"/>
                </a:cubicBezTo>
                <a:close/>
                <a:moveTo>
                  <a:pt x="11383" y="1461"/>
                </a:moveTo>
                <a:lnTo>
                  <a:pt x="10641" y="1461"/>
                </a:lnTo>
                <a:lnTo>
                  <a:pt x="10641" y="2181"/>
                </a:lnTo>
                <a:cubicBezTo>
                  <a:pt x="10641" y="2865"/>
                  <a:pt x="10085" y="3421"/>
                  <a:pt x="9402" y="3421"/>
                </a:cubicBezTo>
                <a:cubicBezTo>
                  <a:pt x="8718" y="3421"/>
                  <a:pt x="8162" y="2865"/>
                  <a:pt x="8162" y="2181"/>
                </a:cubicBezTo>
                <a:lnTo>
                  <a:pt x="8162" y="1461"/>
                </a:lnTo>
                <a:lnTo>
                  <a:pt x="4638" y="1461"/>
                </a:lnTo>
                <a:lnTo>
                  <a:pt x="4638" y="2181"/>
                </a:lnTo>
                <a:cubicBezTo>
                  <a:pt x="4638" y="2865"/>
                  <a:pt x="4082" y="3421"/>
                  <a:pt x="3398" y="3421"/>
                </a:cubicBezTo>
                <a:cubicBezTo>
                  <a:pt x="2715" y="3421"/>
                  <a:pt x="2159" y="2865"/>
                  <a:pt x="2159" y="2181"/>
                </a:cubicBezTo>
                <a:lnTo>
                  <a:pt x="2159" y="1461"/>
                </a:lnTo>
                <a:lnTo>
                  <a:pt x="1417" y="1461"/>
                </a:lnTo>
                <a:cubicBezTo>
                  <a:pt x="635" y="1461"/>
                  <a:pt x="0" y="2096"/>
                  <a:pt x="0" y="2879"/>
                </a:cubicBezTo>
                <a:lnTo>
                  <a:pt x="0" y="11383"/>
                </a:lnTo>
                <a:cubicBezTo>
                  <a:pt x="0" y="12165"/>
                  <a:pt x="635" y="12800"/>
                  <a:pt x="1417" y="12800"/>
                </a:cubicBezTo>
                <a:lnTo>
                  <a:pt x="11383" y="12800"/>
                </a:lnTo>
                <a:cubicBezTo>
                  <a:pt x="12165" y="12800"/>
                  <a:pt x="12800" y="12165"/>
                  <a:pt x="12800" y="11383"/>
                </a:cubicBezTo>
                <a:lnTo>
                  <a:pt x="12800" y="2879"/>
                </a:lnTo>
                <a:cubicBezTo>
                  <a:pt x="12800" y="2096"/>
                  <a:pt x="12165" y="1461"/>
                  <a:pt x="11383" y="1461"/>
                </a:cubicBezTo>
                <a:close/>
                <a:moveTo>
                  <a:pt x="12050" y="11383"/>
                </a:moveTo>
                <a:cubicBezTo>
                  <a:pt x="12050" y="11751"/>
                  <a:pt x="11751" y="12050"/>
                  <a:pt x="11383" y="12050"/>
                </a:cubicBezTo>
                <a:lnTo>
                  <a:pt x="1417" y="12050"/>
                </a:lnTo>
                <a:cubicBezTo>
                  <a:pt x="1049" y="12050"/>
                  <a:pt x="750" y="11751"/>
                  <a:pt x="750" y="11383"/>
                </a:cubicBezTo>
                <a:lnTo>
                  <a:pt x="750" y="4513"/>
                </a:lnTo>
                <a:lnTo>
                  <a:pt x="12050" y="4513"/>
                </a:lnTo>
                <a:lnTo>
                  <a:pt x="12050" y="11383"/>
                </a:lnTo>
                <a:close/>
              </a:path>
            </a:pathLst>
          </a:custGeom>
          <a:solidFill>
            <a:schemeClr val="tx1"/>
          </a:solidFill>
          <a:ln>
            <a:noFill/>
          </a:ln>
        </p:spPr>
        <p:txBody>
          <a:bodyPr/>
          <a:lstStyle/>
          <a:p>
            <a:endParaRPr lang="zh-CN" altLang="en-US"/>
          </a:p>
        </p:txBody>
      </p:sp>
      <p:sp>
        <p:nvSpPr>
          <p:cNvPr id="9" name="yens-coins-stack_60475">
            <a:extLst>
              <a:ext uri="{FF2B5EF4-FFF2-40B4-BE49-F238E27FC236}">
                <a16:creationId xmlns:a16="http://schemas.microsoft.com/office/drawing/2014/main" id="{CFF15467-7216-8C93-B1C9-80E7093E0B33}"/>
              </a:ext>
            </a:extLst>
          </p:cNvPr>
          <p:cNvSpPr>
            <a:spLocks noChangeAspect="1"/>
          </p:cNvSpPr>
          <p:nvPr/>
        </p:nvSpPr>
        <p:spPr bwMode="auto">
          <a:xfrm>
            <a:off x="8733631" y="5156362"/>
            <a:ext cx="410369" cy="286557"/>
          </a:xfrm>
          <a:custGeom>
            <a:avLst/>
            <a:gdLst>
              <a:gd name="connsiteX0" fmla="*/ 471165 w 607639"/>
              <a:gd name="connsiteY0" fmla="*/ 232443 h 424310"/>
              <a:gd name="connsiteX1" fmla="*/ 554492 w 607639"/>
              <a:gd name="connsiteY1" fmla="*/ 232443 h 424310"/>
              <a:gd name="connsiteX2" fmla="*/ 607639 w 607639"/>
              <a:gd name="connsiteY2" fmla="*/ 285482 h 424310"/>
              <a:gd name="connsiteX3" fmla="*/ 607639 w 607639"/>
              <a:gd name="connsiteY3" fmla="*/ 367572 h 424310"/>
              <a:gd name="connsiteX4" fmla="*/ 587342 w 607639"/>
              <a:gd name="connsiteY4" fmla="*/ 387828 h 424310"/>
              <a:gd name="connsiteX5" fmla="*/ 484430 w 607639"/>
              <a:gd name="connsiteY5" fmla="*/ 387828 h 424310"/>
              <a:gd name="connsiteX6" fmla="*/ 484430 w 607639"/>
              <a:gd name="connsiteY6" fmla="*/ 284327 h 424310"/>
              <a:gd name="connsiteX7" fmla="*/ 471165 w 607639"/>
              <a:gd name="connsiteY7" fmla="*/ 232443 h 424310"/>
              <a:gd name="connsiteX8" fmla="*/ 53127 w 607639"/>
              <a:gd name="connsiteY8" fmla="*/ 232443 h 424310"/>
              <a:gd name="connsiteX9" fmla="*/ 136332 w 607639"/>
              <a:gd name="connsiteY9" fmla="*/ 232443 h 424310"/>
              <a:gd name="connsiteX10" fmla="*/ 123162 w 607639"/>
              <a:gd name="connsiteY10" fmla="*/ 284327 h 424310"/>
              <a:gd name="connsiteX11" fmla="*/ 123162 w 607639"/>
              <a:gd name="connsiteY11" fmla="*/ 387828 h 424310"/>
              <a:gd name="connsiteX12" fmla="*/ 20290 w 607639"/>
              <a:gd name="connsiteY12" fmla="*/ 387828 h 424310"/>
              <a:gd name="connsiteX13" fmla="*/ 0 w 607639"/>
              <a:gd name="connsiteY13" fmla="*/ 367572 h 424310"/>
              <a:gd name="connsiteX14" fmla="*/ 0 w 607639"/>
              <a:gd name="connsiteY14" fmla="*/ 285482 h 424310"/>
              <a:gd name="connsiteX15" fmla="*/ 53127 w 607639"/>
              <a:gd name="connsiteY15" fmla="*/ 232443 h 424310"/>
              <a:gd name="connsiteX16" fmla="*/ 199559 w 607639"/>
              <a:gd name="connsiteY16" fmla="*/ 224446 h 424310"/>
              <a:gd name="connsiteX17" fmla="*/ 208281 w 607639"/>
              <a:gd name="connsiteY17" fmla="*/ 226312 h 424310"/>
              <a:gd name="connsiteX18" fmla="*/ 287577 w 607639"/>
              <a:gd name="connsiteY18" fmla="*/ 332065 h 424310"/>
              <a:gd name="connsiteX19" fmla="*/ 320061 w 607639"/>
              <a:gd name="connsiteY19" fmla="*/ 332065 h 424310"/>
              <a:gd name="connsiteX20" fmla="*/ 399357 w 607639"/>
              <a:gd name="connsiteY20" fmla="*/ 226312 h 424310"/>
              <a:gd name="connsiteX21" fmla="*/ 407990 w 607639"/>
              <a:gd name="connsiteY21" fmla="*/ 224446 h 424310"/>
              <a:gd name="connsiteX22" fmla="*/ 443856 w 607639"/>
              <a:gd name="connsiteY22" fmla="*/ 284343 h 424310"/>
              <a:gd name="connsiteX23" fmla="*/ 443856 w 607639"/>
              <a:gd name="connsiteY23" fmla="*/ 404048 h 424310"/>
              <a:gd name="connsiteX24" fmla="*/ 423565 w 607639"/>
              <a:gd name="connsiteY24" fmla="*/ 424310 h 424310"/>
              <a:gd name="connsiteX25" fmla="*/ 184073 w 607639"/>
              <a:gd name="connsiteY25" fmla="*/ 424310 h 424310"/>
              <a:gd name="connsiteX26" fmla="*/ 163782 w 607639"/>
              <a:gd name="connsiteY26" fmla="*/ 404048 h 424310"/>
              <a:gd name="connsiteX27" fmla="*/ 163782 w 607639"/>
              <a:gd name="connsiteY27" fmla="*/ 284343 h 424310"/>
              <a:gd name="connsiteX28" fmla="*/ 199559 w 607639"/>
              <a:gd name="connsiteY28" fmla="*/ 224446 h 424310"/>
              <a:gd name="connsiteX29" fmla="*/ 264876 w 607639"/>
              <a:gd name="connsiteY29" fmla="*/ 216213 h 424310"/>
              <a:gd name="connsiteX30" fmla="*/ 342675 w 607639"/>
              <a:gd name="connsiteY30" fmla="*/ 216213 h 424310"/>
              <a:gd name="connsiteX31" fmla="*/ 348104 w 607639"/>
              <a:gd name="connsiteY31" fmla="*/ 227064 h 424310"/>
              <a:gd name="connsiteX32" fmla="*/ 309205 w 607639"/>
              <a:gd name="connsiteY32" fmla="*/ 278917 h 424310"/>
              <a:gd name="connsiteX33" fmla="*/ 298346 w 607639"/>
              <a:gd name="connsiteY33" fmla="*/ 278917 h 424310"/>
              <a:gd name="connsiteX34" fmla="*/ 259536 w 607639"/>
              <a:gd name="connsiteY34" fmla="*/ 227064 h 424310"/>
              <a:gd name="connsiteX35" fmla="*/ 264876 w 607639"/>
              <a:gd name="connsiteY35" fmla="*/ 216213 h 424310"/>
              <a:gd name="connsiteX36" fmla="*/ 505460 w 607639"/>
              <a:gd name="connsiteY36" fmla="*/ 83832 h 424310"/>
              <a:gd name="connsiteX37" fmla="*/ 575179 w 607639"/>
              <a:gd name="connsiteY37" fmla="*/ 153409 h 424310"/>
              <a:gd name="connsiteX38" fmla="*/ 505460 w 607639"/>
              <a:gd name="connsiteY38" fmla="*/ 222987 h 424310"/>
              <a:gd name="connsiteX39" fmla="*/ 435742 w 607639"/>
              <a:gd name="connsiteY39" fmla="*/ 153409 h 424310"/>
              <a:gd name="connsiteX40" fmla="*/ 505460 w 607639"/>
              <a:gd name="connsiteY40" fmla="*/ 83832 h 424310"/>
              <a:gd name="connsiteX41" fmla="*/ 102179 w 607639"/>
              <a:gd name="connsiteY41" fmla="*/ 83832 h 424310"/>
              <a:gd name="connsiteX42" fmla="*/ 171898 w 607639"/>
              <a:gd name="connsiteY42" fmla="*/ 153410 h 424310"/>
              <a:gd name="connsiteX43" fmla="*/ 102179 w 607639"/>
              <a:gd name="connsiteY43" fmla="*/ 222988 h 424310"/>
              <a:gd name="connsiteX44" fmla="*/ 32460 w 607639"/>
              <a:gd name="connsiteY44" fmla="*/ 153410 h 424310"/>
              <a:gd name="connsiteX45" fmla="*/ 102179 w 607639"/>
              <a:gd name="connsiteY45" fmla="*/ 83832 h 424310"/>
              <a:gd name="connsiteX46" fmla="*/ 304491 w 607639"/>
              <a:gd name="connsiteY46" fmla="*/ 0 h 424310"/>
              <a:gd name="connsiteX47" fmla="*/ 396509 w 607639"/>
              <a:gd name="connsiteY47" fmla="*/ 91912 h 424310"/>
              <a:gd name="connsiteX48" fmla="*/ 304491 w 607639"/>
              <a:gd name="connsiteY48" fmla="*/ 183824 h 424310"/>
              <a:gd name="connsiteX49" fmla="*/ 212473 w 607639"/>
              <a:gd name="connsiteY49" fmla="*/ 91912 h 424310"/>
              <a:gd name="connsiteX50" fmla="*/ 304491 w 607639"/>
              <a:gd name="connsiteY50" fmla="*/ 0 h 42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07639" h="424310">
                <a:moveTo>
                  <a:pt x="471165" y="232443"/>
                </a:moveTo>
                <a:lnTo>
                  <a:pt x="554492" y="232443"/>
                </a:lnTo>
                <a:cubicBezTo>
                  <a:pt x="583781" y="232443"/>
                  <a:pt x="607639" y="256253"/>
                  <a:pt x="607639" y="285482"/>
                </a:cubicBezTo>
                <a:lnTo>
                  <a:pt x="607639" y="367572"/>
                </a:lnTo>
                <a:cubicBezTo>
                  <a:pt x="607639" y="378766"/>
                  <a:pt x="598559" y="387828"/>
                  <a:pt x="587342" y="387828"/>
                </a:cubicBezTo>
                <a:lnTo>
                  <a:pt x="484430" y="387828"/>
                </a:lnTo>
                <a:lnTo>
                  <a:pt x="484430" y="284327"/>
                </a:lnTo>
                <a:cubicBezTo>
                  <a:pt x="484430" y="265937"/>
                  <a:pt x="479711" y="248168"/>
                  <a:pt x="471165" y="232443"/>
                </a:cubicBezTo>
                <a:close/>
                <a:moveTo>
                  <a:pt x="53127" y="232443"/>
                </a:moveTo>
                <a:lnTo>
                  <a:pt x="136332" y="232443"/>
                </a:lnTo>
                <a:cubicBezTo>
                  <a:pt x="127789" y="248168"/>
                  <a:pt x="123162" y="265937"/>
                  <a:pt x="123162" y="284327"/>
                </a:cubicBezTo>
                <a:lnTo>
                  <a:pt x="123162" y="387828"/>
                </a:lnTo>
                <a:lnTo>
                  <a:pt x="20290" y="387828"/>
                </a:lnTo>
                <a:cubicBezTo>
                  <a:pt x="9077" y="387828"/>
                  <a:pt x="0" y="378766"/>
                  <a:pt x="0" y="367572"/>
                </a:cubicBezTo>
                <a:lnTo>
                  <a:pt x="0" y="285482"/>
                </a:lnTo>
                <a:cubicBezTo>
                  <a:pt x="0" y="256253"/>
                  <a:pt x="23849" y="232443"/>
                  <a:pt x="53127" y="232443"/>
                </a:cubicBezTo>
                <a:close/>
                <a:moveTo>
                  <a:pt x="199559" y="224446"/>
                </a:moveTo>
                <a:cubicBezTo>
                  <a:pt x="202496" y="222846"/>
                  <a:pt x="206234" y="223646"/>
                  <a:pt x="208281" y="226312"/>
                </a:cubicBezTo>
                <a:lnTo>
                  <a:pt x="287577" y="332065"/>
                </a:lnTo>
                <a:cubicBezTo>
                  <a:pt x="295676" y="342818"/>
                  <a:pt x="311962" y="342907"/>
                  <a:pt x="320061" y="332065"/>
                </a:cubicBezTo>
                <a:lnTo>
                  <a:pt x="399357" y="226312"/>
                </a:lnTo>
                <a:cubicBezTo>
                  <a:pt x="401404" y="223646"/>
                  <a:pt x="405053" y="222846"/>
                  <a:pt x="407990" y="224446"/>
                </a:cubicBezTo>
                <a:cubicBezTo>
                  <a:pt x="429349" y="235999"/>
                  <a:pt x="443856" y="258482"/>
                  <a:pt x="443856" y="284343"/>
                </a:cubicBezTo>
                <a:lnTo>
                  <a:pt x="443856" y="404048"/>
                </a:lnTo>
                <a:cubicBezTo>
                  <a:pt x="443856" y="415246"/>
                  <a:pt x="434778" y="424310"/>
                  <a:pt x="423565" y="424310"/>
                </a:cubicBezTo>
                <a:lnTo>
                  <a:pt x="184073" y="424310"/>
                </a:lnTo>
                <a:cubicBezTo>
                  <a:pt x="172860" y="424310"/>
                  <a:pt x="163782" y="415246"/>
                  <a:pt x="163782" y="404048"/>
                </a:cubicBezTo>
                <a:lnTo>
                  <a:pt x="163782" y="284343"/>
                </a:lnTo>
                <a:cubicBezTo>
                  <a:pt x="163782" y="258482"/>
                  <a:pt x="178289" y="235999"/>
                  <a:pt x="199559" y="224446"/>
                </a:cubicBezTo>
                <a:close/>
                <a:moveTo>
                  <a:pt x="264876" y="216213"/>
                </a:moveTo>
                <a:lnTo>
                  <a:pt x="342675" y="216213"/>
                </a:lnTo>
                <a:cubicBezTo>
                  <a:pt x="348282" y="216213"/>
                  <a:pt x="351487" y="222528"/>
                  <a:pt x="348104" y="227064"/>
                </a:cubicBezTo>
                <a:lnTo>
                  <a:pt x="309205" y="278917"/>
                </a:lnTo>
                <a:cubicBezTo>
                  <a:pt x="306535" y="282474"/>
                  <a:pt x="301105" y="282474"/>
                  <a:pt x="298346" y="278917"/>
                </a:cubicBezTo>
                <a:lnTo>
                  <a:pt x="259536" y="227064"/>
                </a:lnTo>
                <a:cubicBezTo>
                  <a:pt x="256153" y="222528"/>
                  <a:pt x="259358" y="216213"/>
                  <a:pt x="264876" y="216213"/>
                </a:cubicBezTo>
                <a:close/>
                <a:moveTo>
                  <a:pt x="505460" y="83832"/>
                </a:moveTo>
                <a:cubicBezTo>
                  <a:pt x="543926" y="83832"/>
                  <a:pt x="575179" y="115022"/>
                  <a:pt x="575179" y="153409"/>
                </a:cubicBezTo>
                <a:cubicBezTo>
                  <a:pt x="575179" y="191797"/>
                  <a:pt x="543837" y="222987"/>
                  <a:pt x="505460" y="222987"/>
                </a:cubicBezTo>
                <a:cubicBezTo>
                  <a:pt x="466995" y="222987"/>
                  <a:pt x="435742" y="191797"/>
                  <a:pt x="435742" y="153409"/>
                </a:cubicBezTo>
                <a:cubicBezTo>
                  <a:pt x="435742" y="115022"/>
                  <a:pt x="466995" y="83832"/>
                  <a:pt x="505460" y="83832"/>
                </a:cubicBezTo>
                <a:close/>
                <a:moveTo>
                  <a:pt x="102179" y="83832"/>
                </a:moveTo>
                <a:cubicBezTo>
                  <a:pt x="140684" y="83832"/>
                  <a:pt x="171898" y="114983"/>
                  <a:pt x="171898" y="153410"/>
                </a:cubicBezTo>
                <a:cubicBezTo>
                  <a:pt x="171898" y="191837"/>
                  <a:pt x="140684" y="222988"/>
                  <a:pt x="102179" y="222988"/>
                </a:cubicBezTo>
                <a:cubicBezTo>
                  <a:pt x="63674" y="222988"/>
                  <a:pt x="32460" y="191837"/>
                  <a:pt x="32460" y="153410"/>
                </a:cubicBezTo>
                <a:cubicBezTo>
                  <a:pt x="32460" y="114983"/>
                  <a:pt x="63674" y="83832"/>
                  <a:pt x="102179" y="83832"/>
                </a:cubicBezTo>
                <a:close/>
                <a:moveTo>
                  <a:pt x="304491" y="0"/>
                </a:moveTo>
                <a:cubicBezTo>
                  <a:pt x="355311" y="0"/>
                  <a:pt x="396509" y="41150"/>
                  <a:pt x="396509" y="91912"/>
                </a:cubicBezTo>
                <a:cubicBezTo>
                  <a:pt x="396509" y="142674"/>
                  <a:pt x="355311" y="183824"/>
                  <a:pt x="304491" y="183824"/>
                </a:cubicBezTo>
                <a:cubicBezTo>
                  <a:pt x="253671" y="183824"/>
                  <a:pt x="212473" y="142674"/>
                  <a:pt x="212473" y="91912"/>
                </a:cubicBezTo>
                <a:cubicBezTo>
                  <a:pt x="212473" y="41150"/>
                  <a:pt x="253671" y="0"/>
                  <a:pt x="304491" y="0"/>
                </a:cubicBezTo>
                <a:close/>
              </a:path>
            </a:pathLst>
          </a:custGeom>
          <a:solidFill>
            <a:schemeClr val="tx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pic>
        <p:nvPicPr>
          <p:cNvPr id="11" name="グラフィックス 10" descr="建物 単色塗りつぶし">
            <a:extLst>
              <a:ext uri="{FF2B5EF4-FFF2-40B4-BE49-F238E27FC236}">
                <a16:creationId xmlns:a16="http://schemas.microsoft.com/office/drawing/2014/main" id="{01FEA8AA-E7D6-94D7-F7D7-8DB84F56F65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29004" y="1333397"/>
            <a:ext cx="410369" cy="410369"/>
          </a:xfrm>
          <a:prstGeom prst="rect">
            <a:avLst/>
          </a:prstGeom>
        </p:spPr>
      </p:pic>
      <p:pic>
        <p:nvPicPr>
          <p:cNvPr id="13" name="グラフィックス 12" descr="署名 単色塗りつぶし">
            <a:extLst>
              <a:ext uri="{FF2B5EF4-FFF2-40B4-BE49-F238E27FC236}">
                <a16:creationId xmlns:a16="http://schemas.microsoft.com/office/drawing/2014/main" id="{D889DCF9-E75E-736A-C18C-DC2AD4579C8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54970" y="1259894"/>
            <a:ext cx="557373" cy="557373"/>
          </a:xfrm>
          <a:prstGeom prst="rect">
            <a:avLst/>
          </a:prstGeom>
        </p:spPr>
      </p:pic>
    </p:spTree>
    <p:extLst>
      <p:ext uri="{BB962C8B-B14F-4D97-AF65-F5344CB8AC3E}">
        <p14:creationId xmlns:p14="http://schemas.microsoft.com/office/powerpoint/2010/main" val="3702246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9DE7F2-E890-4744-88DD-A75F5E300513}"/>
              </a:ext>
            </a:extLst>
          </p:cNvPr>
          <p:cNvSpPr>
            <a:spLocks noGrp="1"/>
          </p:cNvSpPr>
          <p:nvPr>
            <p:ph type="ctrTitle"/>
          </p:nvPr>
        </p:nvSpPr>
        <p:spPr>
          <a:xfrm>
            <a:off x="6096000" y="183441"/>
            <a:ext cx="6096000" cy="853508"/>
          </a:xfrm>
        </p:spPr>
        <p:txBody>
          <a:bodyPr rtlCol="0"/>
          <a:lstStyle/>
          <a:p>
            <a:pPr rtl="0"/>
            <a:r>
              <a:rPr lang="ja-JP" altLang="en-US" sz="2800" dirty="0">
                <a:latin typeface="游ゴシック Medium" panose="020B0500000000000000" pitchFamily="50" charset="-128"/>
                <a:ea typeface="游ゴシック Medium" panose="020B0500000000000000" pitchFamily="50" charset="-128"/>
              </a:rPr>
              <a:t>日本窓口会社概要</a:t>
            </a:r>
            <a:br>
              <a:rPr lang="en-US" altLang="ja-JP" sz="2800" dirty="0">
                <a:latin typeface="游ゴシック Medium" panose="020B0500000000000000" pitchFamily="50" charset="-128"/>
                <a:ea typeface="游ゴシック Medium" panose="020B0500000000000000" pitchFamily="50" charset="-128"/>
              </a:rPr>
            </a:br>
            <a:r>
              <a:rPr lang="en-US" altLang="ja-JP" sz="2800" dirty="0">
                <a:solidFill>
                  <a:schemeClr val="accent1">
                    <a:lumMod val="50000"/>
                  </a:schemeClr>
                </a:solidFill>
                <a:latin typeface="STXihei" panose="02010600040101010101" pitchFamily="2" charset="-122"/>
                <a:ea typeface="STXihei" panose="02010600040101010101" pitchFamily="2" charset="-122"/>
              </a:rPr>
              <a:t>Company Profile</a:t>
            </a:r>
            <a:endParaRPr lang="ja-JP" altLang="en-US" sz="2800" dirty="0">
              <a:solidFill>
                <a:schemeClr val="accent1">
                  <a:lumMod val="50000"/>
                </a:schemeClr>
              </a:solidFill>
              <a:latin typeface="STXihei" panose="02010600040101010101" pitchFamily="2" charset="-122"/>
              <a:ea typeface="STXihei" panose="02010600040101010101" pitchFamily="2" charset="-122"/>
            </a:endParaRPr>
          </a:p>
        </p:txBody>
      </p:sp>
      <p:graphicFrame>
        <p:nvGraphicFramePr>
          <p:cNvPr id="6" name="図表 5">
            <a:extLst>
              <a:ext uri="{FF2B5EF4-FFF2-40B4-BE49-F238E27FC236}">
                <a16:creationId xmlns:a16="http://schemas.microsoft.com/office/drawing/2014/main" id="{4E1064E1-006A-94BC-CA90-242A9206B0E5}"/>
              </a:ext>
            </a:extLst>
          </p:cNvPr>
          <p:cNvGraphicFramePr/>
          <p:nvPr>
            <p:extLst>
              <p:ext uri="{D42A27DB-BD31-4B8C-83A1-F6EECF244321}">
                <p14:modId xmlns:p14="http://schemas.microsoft.com/office/powerpoint/2010/main" val="1546263971"/>
              </p:ext>
            </p:extLst>
          </p:nvPr>
        </p:nvGraphicFramePr>
        <p:xfrm>
          <a:off x="4891741" y="123065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図 7" descr="ロゴ&#10;&#10;自動的に生成された説明">
            <a:extLst>
              <a:ext uri="{FF2B5EF4-FFF2-40B4-BE49-F238E27FC236}">
                <a16:creationId xmlns:a16="http://schemas.microsoft.com/office/drawing/2014/main" id="{10A12E3D-5431-A0DB-4F7E-6B6711163822}"/>
              </a:ext>
            </a:extLst>
          </p:cNvPr>
          <p:cNvPicPr>
            <a:picLocks noChangeAspect="1"/>
          </p:cNvPicPr>
          <p:nvPr/>
        </p:nvPicPr>
        <p:blipFill>
          <a:blip r:embed="rId8"/>
          <a:stretch>
            <a:fillRect/>
          </a:stretch>
        </p:blipFill>
        <p:spPr>
          <a:xfrm>
            <a:off x="92273" y="0"/>
            <a:ext cx="4206248" cy="1239014"/>
          </a:xfrm>
          <a:prstGeom prst="rect">
            <a:avLst/>
          </a:prstGeom>
        </p:spPr>
      </p:pic>
    </p:spTree>
    <p:extLst>
      <p:ext uri="{BB962C8B-B14F-4D97-AF65-F5344CB8AC3E}">
        <p14:creationId xmlns:p14="http://schemas.microsoft.com/office/powerpoint/2010/main" val="707789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3441D504-0E29-7BBE-5B13-F52F0560A3D8}"/>
            </a:ext>
          </a:extLst>
        </p:cNvPr>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799C844F-81CE-F7B1-DEE6-528D3D5C672B}"/>
              </a:ext>
            </a:extLst>
          </p:cNvPr>
          <p:cNvSpPr/>
          <p:nvPr/>
        </p:nvSpPr>
        <p:spPr>
          <a:xfrm>
            <a:off x="0" y="1"/>
            <a:ext cx="12192000" cy="6858000"/>
          </a:xfrm>
          <a:prstGeom prst="rect">
            <a:avLst/>
          </a:prstGeom>
          <a:ln>
            <a:solidFill>
              <a:schemeClr val="bg1"/>
            </a:solid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a:extLst>
              <a:ext uri="{FF2B5EF4-FFF2-40B4-BE49-F238E27FC236}">
                <a16:creationId xmlns:a16="http://schemas.microsoft.com/office/drawing/2014/main" id="{9821F949-DDD9-0726-A1F0-814F49F77D3C}"/>
              </a:ext>
            </a:extLst>
          </p:cNvPr>
          <p:cNvSpPr>
            <a:spLocks noGrp="1"/>
          </p:cNvSpPr>
          <p:nvPr>
            <p:ph type="title"/>
          </p:nvPr>
        </p:nvSpPr>
        <p:spPr>
          <a:xfrm>
            <a:off x="305973" y="-7368"/>
            <a:ext cx="6519360" cy="1158181"/>
          </a:xfrm>
        </p:spPr>
        <p:txBody>
          <a:bodyPr rtlCol="0">
            <a:normAutofit fontScale="90000"/>
          </a:bodyPr>
          <a:lstStyle/>
          <a:p>
            <a:pPr rtl="0"/>
            <a:br>
              <a:rPr lang="en-US" altLang="ja-JP" dirty="0">
                <a:latin typeface="游ゴシック Medium" panose="020B0500000000000000" pitchFamily="50" charset="-128"/>
                <a:ea typeface="游ゴシック Medium" panose="020B0500000000000000" pitchFamily="50" charset="-128"/>
              </a:rPr>
            </a:br>
            <a:r>
              <a:rPr lang="ja-JP" altLang="en-US" sz="3100" b="1" dirty="0">
                <a:latin typeface="游ゴシック Medium" panose="020B0500000000000000" pitchFamily="50" charset="-128"/>
                <a:ea typeface="游ゴシック Medium" panose="020B0500000000000000" pitchFamily="50" charset="-128"/>
              </a:rPr>
              <a:t>市場ニーズおよび探索</a:t>
            </a:r>
            <a:br>
              <a:rPr lang="en-US" altLang="ja-JP" dirty="0">
                <a:latin typeface="游ゴシック Medium" panose="020B0500000000000000" pitchFamily="50" charset="-128"/>
                <a:ea typeface="游ゴシック Medium" panose="020B0500000000000000" pitchFamily="50" charset="-128"/>
              </a:rPr>
            </a:br>
            <a:r>
              <a:rPr lang="en-US" altLang="ja-JP" dirty="0">
                <a:solidFill>
                  <a:schemeClr val="accent1">
                    <a:lumMod val="50000"/>
                  </a:schemeClr>
                </a:solidFill>
                <a:latin typeface="STXihei" panose="02010600040101010101" pitchFamily="2" charset="-122"/>
                <a:ea typeface="STXihei" panose="02010600040101010101" pitchFamily="2" charset="-122"/>
              </a:rPr>
              <a:t>Market Needs and Exploration</a:t>
            </a:r>
            <a:endParaRPr lang="ja-JP" altLang="en-US" dirty="0">
              <a:solidFill>
                <a:schemeClr val="accent1">
                  <a:lumMod val="50000"/>
                </a:schemeClr>
              </a:solidFill>
              <a:latin typeface="STXihei" panose="02010600040101010101" pitchFamily="2" charset="-122"/>
              <a:ea typeface="STXihei" panose="02010600040101010101" pitchFamily="2" charset="-122"/>
            </a:endParaRPr>
          </a:p>
        </p:txBody>
      </p:sp>
      <p:sp>
        <p:nvSpPr>
          <p:cNvPr id="6" name="スライド番号プレースホルダー 5">
            <a:extLst>
              <a:ext uri="{FF2B5EF4-FFF2-40B4-BE49-F238E27FC236}">
                <a16:creationId xmlns:a16="http://schemas.microsoft.com/office/drawing/2014/main" id="{F21A0598-42A8-E175-D2B4-7E7B9820F56E}"/>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en-US" altLang="ja-JP" smtClean="0">
                <a:latin typeface="Meiryo UI" panose="020B0604030504040204" pitchFamily="50" charset="-128"/>
                <a:ea typeface="Meiryo UI" panose="020B0604030504040204" pitchFamily="50" charset="-128"/>
              </a:rPr>
              <a:pPr rtl="0"/>
              <a:t>5</a:t>
            </a:fld>
            <a:endParaRPr lang="ja-JP" altLang="en-US">
              <a:latin typeface="Meiryo UI" panose="020B0604030504040204" pitchFamily="50" charset="-128"/>
              <a:ea typeface="Meiryo UI" panose="020B0604030504040204" pitchFamily="50" charset="-128"/>
            </a:endParaRPr>
          </a:p>
        </p:txBody>
      </p:sp>
      <p:pic>
        <p:nvPicPr>
          <p:cNvPr id="15" name="図 14" descr="ロゴ&#10;&#10;自動的に生成された説明">
            <a:extLst>
              <a:ext uri="{FF2B5EF4-FFF2-40B4-BE49-F238E27FC236}">
                <a16:creationId xmlns:a16="http://schemas.microsoft.com/office/drawing/2014/main" id="{44FE5BFB-0A32-2060-4122-842AA952B0B0}"/>
              </a:ext>
            </a:extLst>
          </p:cNvPr>
          <p:cNvPicPr>
            <a:picLocks noChangeAspect="1"/>
          </p:cNvPicPr>
          <p:nvPr/>
        </p:nvPicPr>
        <p:blipFill>
          <a:blip r:embed="rId3"/>
          <a:stretch>
            <a:fillRect/>
          </a:stretch>
        </p:blipFill>
        <p:spPr>
          <a:xfrm>
            <a:off x="235557" y="6294056"/>
            <a:ext cx="1662489" cy="489711"/>
          </a:xfrm>
          <a:prstGeom prst="rect">
            <a:avLst/>
          </a:prstGeom>
        </p:spPr>
      </p:pic>
      <p:grpSp>
        <p:nvGrpSpPr>
          <p:cNvPr id="8" name="组合 2">
            <a:extLst>
              <a:ext uri="{FF2B5EF4-FFF2-40B4-BE49-F238E27FC236}">
                <a16:creationId xmlns:a16="http://schemas.microsoft.com/office/drawing/2014/main" id="{65D5DF69-E75F-82AE-EDE1-F543FE31BE26}"/>
              </a:ext>
            </a:extLst>
          </p:cNvPr>
          <p:cNvGrpSpPr/>
          <p:nvPr/>
        </p:nvGrpSpPr>
        <p:grpSpPr>
          <a:xfrm>
            <a:off x="4400550" y="1483528"/>
            <a:ext cx="3390900" cy="3390900"/>
            <a:chOff x="4400550" y="1516380"/>
            <a:chExt cx="3390900" cy="3390900"/>
          </a:xfrm>
        </p:grpSpPr>
        <p:sp>
          <p:nvSpPr>
            <p:cNvPr id="9" name="矩形 15">
              <a:extLst>
                <a:ext uri="{FF2B5EF4-FFF2-40B4-BE49-F238E27FC236}">
                  <a16:creationId xmlns:a16="http://schemas.microsoft.com/office/drawing/2014/main" id="{2CFF31D1-3A16-6F57-B50B-F43D3231C610}"/>
                </a:ext>
              </a:extLst>
            </p:cNvPr>
            <p:cNvSpPr/>
            <p:nvPr/>
          </p:nvSpPr>
          <p:spPr>
            <a:xfrm>
              <a:off x="4772561" y="2427000"/>
              <a:ext cx="2656496" cy="1569660"/>
            </a:xfrm>
            <a:prstGeom prst="rect">
              <a:avLst/>
            </a:prstGeom>
          </p:spPr>
          <p:txBody>
            <a:bodyPr wrap="none">
              <a:spAutoFit/>
            </a:bodyPr>
            <a:lstStyle/>
            <a:p>
              <a:r>
                <a:rPr lang="zh-CN" altLang="en-US" sz="9600" b="1" dirty="0">
                  <a:solidFill>
                    <a:srgbClr val="4376B3"/>
                  </a:solidFill>
                  <a:cs typeface="+mn-ea"/>
                  <a:sym typeface="+mn-lt"/>
                </a:rPr>
                <a:t>課題</a:t>
              </a:r>
            </a:p>
          </p:txBody>
        </p:sp>
        <p:sp>
          <p:nvSpPr>
            <p:cNvPr id="10" name="椭圆 1">
              <a:extLst>
                <a:ext uri="{FF2B5EF4-FFF2-40B4-BE49-F238E27FC236}">
                  <a16:creationId xmlns:a16="http://schemas.microsoft.com/office/drawing/2014/main" id="{DC5FDBD8-B8DB-FECA-0C3F-760F8141A2B6}"/>
                </a:ext>
              </a:extLst>
            </p:cNvPr>
            <p:cNvSpPr/>
            <p:nvPr/>
          </p:nvSpPr>
          <p:spPr>
            <a:xfrm>
              <a:off x="4400550" y="1516380"/>
              <a:ext cx="3390900" cy="3390900"/>
            </a:xfrm>
            <a:prstGeom prst="ellipse">
              <a:avLst/>
            </a:prstGeom>
            <a:noFill/>
            <a:ln w="69850">
              <a:solidFill>
                <a:srgbClr val="4376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8">
            <a:extLst>
              <a:ext uri="{FF2B5EF4-FFF2-40B4-BE49-F238E27FC236}">
                <a16:creationId xmlns:a16="http://schemas.microsoft.com/office/drawing/2014/main" id="{F6FF5D2D-37BE-2075-927F-51063EABFCDF}"/>
              </a:ext>
            </a:extLst>
          </p:cNvPr>
          <p:cNvSpPr txBox="1"/>
          <p:nvPr/>
        </p:nvSpPr>
        <p:spPr>
          <a:xfrm>
            <a:off x="427750" y="1579803"/>
            <a:ext cx="4257897" cy="707886"/>
          </a:xfrm>
          <a:prstGeom prst="rect">
            <a:avLst/>
          </a:prstGeom>
          <a:noFill/>
        </p:spPr>
        <p:txBody>
          <a:bodyPr wrap="none" rtlCol="0">
            <a:spAutoFit/>
          </a:bodyPr>
          <a:lstStyle>
            <a:defPPr rtl="0">
              <a:defRPr lang="ja-JP"/>
            </a:defPPr>
            <a:lvl1pPr>
              <a:defRPr sz="3200" b="1">
                <a:solidFill>
                  <a:srgbClr val="4376B3"/>
                </a:solidFill>
                <a:latin typeface="Meiryo UI" panose="020B0604030504040204" pitchFamily="50" charset="-128"/>
                <a:ea typeface="Meiryo UI" panose="020B0604030504040204" pitchFamily="50" charset="-128"/>
                <a:cs typeface="+mn-ea"/>
              </a:defRPr>
            </a:lvl1pPr>
          </a:lstStyle>
          <a:p>
            <a:r>
              <a:rPr lang="ja-JP" altLang="en-US" sz="4000" dirty="0">
                <a:sym typeface="+mn-lt"/>
              </a:rPr>
              <a:t>殺菌効果が不十分</a:t>
            </a:r>
            <a:endParaRPr lang="zh-CN" altLang="en-US" sz="4000" dirty="0">
              <a:sym typeface="+mn-lt"/>
            </a:endParaRPr>
          </a:p>
        </p:txBody>
      </p:sp>
      <p:sp>
        <p:nvSpPr>
          <p:cNvPr id="12" name="文本框 19">
            <a:extLst>
              <a:ext uri="{FF2B5EF4-FFF2-40B4-BE49-F238E27FC236}">
                <a16:creationId xmlns:a16="http://schemas.microsoft.com/office/drawing/2014/main" id="{7044DC0D-1DB5-B2F6-85B2-2084E92AD2DB}"/>
              </a:ext>
            </a:extLst>
          </p:cNvPr>
          <p:cNvSpPr txBox="1"/>
          <p:nvPr/>
        </p:nvSpPr>
        <p:spPr>
          <a:xfrm>
            <a:off x="305973" y="2805667"/>
            <a:ext cx="3958135" cy="707886"/>
          </a:xfrm>
          <a:prstGeom prst="rect">
            <a:avLst/>
          </a:prstGeom>
          <a:noFill/>
        </p:spPr>
        <p:txBody>
          <a:bodyPr wrap="none" rtlCol="0">
            <a:spAutoFit/>
          </a:bodyPr>
          <a:lstStyle>
            <a:defPPr rtl="0">
              <a:defRPr lang="ja-JP"/>
            </a:defPPr>
            <a:lvl1pPr>
              <a:defRPr sz="3200" b="1">
                <a:solidFill>
                  <a:srgbClr val="4376B3"/>
                </a:solidFill>
                <a:latin typeface="Meiryo UI" panose="020B0604030504040204" pitchFamily="50" charset="-128"/>
                <a:ea typeface="Meiryo UI" panose="020B0604030504040204" pitchFamily="50" charset="-128"/>
                <a:cs typeface="+mn-ea"/>
              </a:defRPr>
            </a:lvl1pPr>
          </a:lstStyle>
          <a:p>
            <a:r>
              <a:rPr lang="ja-JP" altLang="en-US" sz="4000" dirty="0">
                <a:sym typeface="+mn-lt"/>
              </a:rPr>
              <a:t>人体に害を及ぼす</a:t>
            </a:r>
            <a:endParaRPr lang="zh-CN" altLang="en-US" sz="4000" dirty="0">
              <a:sym typeface="+mn-lt"/>
            </a:endParaRPr>
          </a:p>
        </p:txBody>
      </p:sp>
      <p:sp>
        <p:nvSpPr>
          <p:cNvPr id="13" name="文本框 20">
            <a:extLst>
              <a:ext uri="{FF2B5EF4-FFF2-40B4-BE49-F238E27FC236}">
                <a16:creationId xmlns:a16="http://schemas.microsoft.com/office/drawing/2014/main" id="{AD7C49FC-584C-BF94-C14B-6A6227ACAB27}"/>
              </a:ext>
            </a:extLst>
          </p:cNvPr>
          <p:cNvSpPr txBox="1"/>
          <p:nvPr/>
        </p:nvSpPr>
        <p:spPr>
          <a:xfrm>
            <a:off x="136679" y="3963808"/>
            <a:ext cx="4673074" cy="646331"/>
          </a:xfrm>
          <a:prstGeom prst="rect">
            <a:avLst/>
          </a:prstGeom>
          <a:noFill/>
        </p:spPr>
        <p:txBody>
          <a:bodyPr wrap="none" rtlCol="0">
            <a:spAutoFit/>
          </a:bodyPr>
          <a:lstStyle/>
          <a:p>
            <a:pPr>
              <a:defRPr/>
            </a:pPr>
            <a:r>
              <a:rPr lang="ja-JP" altLang="en-US" sz="3200" b="1" dirty="0">
                <a:solidFill>
                  <a:srgbClr val="4376B3"/>
                </a:solidFill>
                <a:latin typeface="Meiryo UI" panose="020B0604030504040204" pitchFamily="50" charset="-128"/>
                <a:ea typeface="Meiryo UI" panose="020B0604030504040204" pitchFamily="50" charset="-128"/>
                <a:cs typeface="+mn-ea"/>
                <a:sym typeface="+mn-lt"/>
              </a:rPr>
              <a:t>製品の効果が</a:t>
            </a:r>
            <a:r>
              <a:rPr lang="ja-JP" altLang="en-US" sz="3600" b="1" dirty="0">
                <a:solidFill>
                  <a:srgbClr val="4376B3"/>
                </a:solidFill>
                <a:latin typeface="Meiryo UI" panose="020B0604030504040204" pitchFamily="50" charset="-128"/>
                <a:ea typeface="Meiryo UI" panose="020B0604030504040204" pitchFamily="50" charset="-128"/>
                <a:cs typeface="+mn-ea"/>
                <a:sym typeface="+mn-lt"/>
              </a:rPr>
              <a:t>持続</a:t>
            </a:r>
            <a:r>
              <a:rPr lang="ja-JP" altLang="en-US" sz="3200" b="1" dirty="0">
                <a:solidFill>
                  <a:srgbClr val="4376B3"/>
                </a:solidFill>
                <a:latin typeface="Meiryo UI" panose="020B0604030504040204" pitchFamily="50" charset="-128"/>
                <a:ea typeface="Meiryo UI" panose="020B0604030504040204" pitchFamily="50" charset="-128"/>
                <a:cs typeface="+mn-ea"/>
                <a:sym typeface="+mn-lt"/>
              </a:rPr>
              <a:t>しない</a:t>
            </a:r>
            <a:endParaRPr lang="zh-CN" altLang="en-US" sz="3200" b="1" dirty="0">
              <a:solidFill>
                <a:srgbClr val="4376B3"/>
              </a:solidFill>
              <a:latin typeface="Meiryo UI" panose="020B0604030504040204" pitchFamily="50" charset="-128"/>
              <a:ea typeface="Meiryo UI" panose="020B0604030504040204" pitchFamily="50" charset="-128"/>
              <a:cs typeface="+mn-ea"/>
              <a:sym typeface="+mn-lt"/>
            </a:endParaRPr>
          </a:p>
        </p:txBody>
      </p:sp>
      <p:sp>
        <p:nvSpPr>
          <p:cNvPr id="14" name="文本框 21">
            <a:extLst>
              <a:ext uri="{FF2B5EF4-FFF2-40B4-BE49-F238E27FC236}">
                <a16:creationId xmlns:a16="http://schemas.microsoft.com/office/drawing/2014/main" id="{36B28BB9-E702-6ACB-CAC0-E8C16F681BE2}"/>
              </a:ext>
            </a:extLst>
          </p:cNvPr>
          <p:cNvSpPr txBox="1"/>
          <p:nvPr/>
        </p:nvSpPr>
        <p:spPr>
          <a:xfrm>
            <a:off x="7784798" y="1424114"/>
            <a:ext cx="2757486" cy="707886"/>
          </a:xfrm>
          <a:prstGeom prst="rect">
            <a:avLst/>
          </a:prstGeom>
          <a:noFill/>
        </p:spPr>
        <p:txBody>
          <a:bodyPr wrap="none" rtlCol="0">
            <a:spAutoFit/>
          </a:bodyPr>
          <a:lstStyle/>
          <a:p>
            <a:pPr>
              <a:defRPr/>
            </a:pPr>
            <a:r>
              <a:rPr lang="zh-CN" altLang="en-US" sz="4000" b="1" dirty="0">
                <a:solidFill>
                  <a:srgbClr val="4376B3"/>
                </a:solidFill>
                <a:latin typeface="Meiryo UI" panose="020B0604030504040204" pitchFamily="50" charset="-128"/>
                <a:ea typeface="Meiryo UI" panose="020B0604030504040204" pitchFamily="50" charset="-128"/>
                <a:cs typeface="+mn-ea"/>
                <a:sym typeface="+mn-lt"/>
              </a:rPr>
              <a:t>価格</a:t>
            </a:r>
            <a:r>
              <a:rPr lang="ja-JP" altLang="en-US" sz="4000" b="1" dirty="0">
                <a:solidFill>
                  <a:srgbClr val="4376B3"/>
                </a:solidFill>
                <a:latin typeface="Meiryo UI" panose="020B0604030504040204" pitchFamily="50" charset="-128"/>
                <a:ea typeface="Meiryo UI" panose="020B0604030504040204" pitchFamily="50" charset="-128"/>
                <a:cs typeface="+mn-ea"/>
                <a:sym typeface="+mn-lt"/>
              </a:rPr>
              <a:t>が</a:t>
            </a:r>
            <a:r>
              <a:rPr lang="zh-CN" altLang="en-US" sz="4000" b="1" dirty="0">
                <a:solidFill>
                  <a:srgbClr val="4376B3"/>
                </a:solidFill>
                <a:latin typeface="Meiryo UI" panose="020B0604030504040204" pitchFamily="50" charset="-128"/>
                <a:ea typeface="Meiryo UI" panose="020B0604030504040204" pitchFamily="50" charset="-128"/>
                <a:cs typeface="+mn-ea"/>
                <a:sym typeface="+mn-lt"/>
              </a:rPr>
              <a:t>高</a:t>
            </a:r>
            <a:r>
              <a:rPr lang="ja-JP" altLang="en-US" sz="4000" b="1" dirty="0">
                <a:solidFill>
                  <a:srgbClr val="4376B3"/>
                </a:solidFill>
                <a:latin typeface="Meiryo UI" panose="020B0604030504040204" pitchFamily="50" charset="-128"/>
                <a:ea typeface="Meiryo UI" panose="020B0604030504040204" pitchFamily="50" charset="-128"/>
                <a:cs typeface="+mn-ea"/>
                <a:sym typeface="+mn-lt"/>
              </a:rPr>
              <a:t>い</a:t>
            </a:r>
            <a:endParaRPr lang="zh-CN" altLang="en-US" sz="2800" b="1" dirty="0">
              <a:solidFill>
                <a:srgbClr val="4376B3"/>
              </a:solidFill>
              <a:latin typeface="Meiryo UI" panose="020B0604030504040204" pitchFamily="50" charset="-128"/>
              <a:ea typeface="Meiryo UI" panose="020B0604030504040204" pitchFamily="50" charset="-128"/>
              <a:cs typeface="+mn-ea"/>
              <a:sym typeface="+mn-lt"/>
            </a:endParaRPr>
          </a:p>
        </p:txBody>
      </p:sp>
      <p:sp>
        <p:nvSpPr>
          <p:cNvPr id="16" name="文本框 22">
            <a:extLst>
              <a:ext uri="{FF2B5EF4-FFF2-40B4-BE49-F238E27FC236}">
                <a16:creationId xmlns:a16="http://schemas.microsoft.com/office/drawing/2014/main" id="{5347051C-054F-DD83-86AF-6768BA287293}"/>
              </a:ext>
            </a:extLst>
          </p:cNvPr>
          <p:cNvSpPr txBox="1"/>
          <p:nvPr/>
        </p:nvSpPr>
        <p:spPr>
          <a:xfrm>
            <a:off x="8064333" y="2647636"/>
            <a:ext cx="3109801" cy="707886"/>
          </a:xfrm>
          <a:prstGeom prst="rect">
            <a:avLst/>
          </a:prstGeom>
          <a:noFill/>
        </p:spPr>
        <p:txBody>
          <a:bodyPr wrap="square" rtlCol="0">
            <a:spAutoFit/>
          </a:bodyPr>
          <a:lstStyle/>
          <a:p>
            <a:pPr>
              <a:defRPr/>
            </a:pPr>
            <a:r>
              <a:rPr lang="zh-CN" altLang="en-US" sz="4000" b="1" dirty="0">
                <a:solidFill>
                  <a:srgbClr val="4376B3"/>
                </a:solidFill>
                <a:latin typeface="Meiryo UI" panose="020B0604030504040204" pitchFamily="50" charset="-128"/>
                <a:ea typeface="Meiryo UI" panose="020B0604030504040204" pitchFamily="50" charset="-128"/>
                <a:cs typeface="+mn-ea"/>
                <a:sym typeface="+mn-lt"/>
              </a:rPr>
              <a:t>環境汚染</a:t>
            </a:r>
          </a:p>
        </p:txBody>
      </p:sp>
      <p:sp>
        <p:nvSpPr>
          <p:cNvPr id="17" name="文本框 23">
            <a:extLst>
              <a:ext uri="{FF2B5EF4-FFF2-40B4-BE49-F238E27FC236}">
                <a16:creationId xmlns:a16="http://schemas.microsoft.com/office/drawing/2014/main" id="{92A250A8-A1CD-CBCE-53BA-1A3F03D28CFF}"/>
              </a:ext>
            </a:extLst>
          </p:cNvPr>
          <p:cNvSpPr txBox="1"/>
          <p:nvPr/>
        </p:nvSpPr>
        <p:spPr>
          <a:xfrm>
            <a:off x="7784798" y="3884217"/>
            <a:ext cx="3668873" cy="646331"/>
          </a:xfrm>
          <a:prstGeom prst="rect">
            <a:avLst/>
          </a:prstGeom>
          <a:noFill/>
        </p:spPr>
        <p:txBody>
          <a:bodyPr wrap="square" rtlCol="0">
            <a:spAutoFit/>
          </a:bodyPr>
          <a:lstStyle/>
          <a:p>
            <a:pPr>
              <a:defRPr/>
            </a:pPr>
            <a:r>
              <a:rPr lang="ja-JP" altLang="en-US" sz="3600" b="1" dirty="0">
                <a:solidFill>
                  <a:srgbClr val="4376B3"/>
                </a:solidFill>
                <a:latin typeface="Meiryo UI" panose="020B0604030504040204" pitchFamily="50" charset="-128"/>
                <a:ea typeface="Meiryo UI" panose="020B0604030504040204" pitchFamily="50" charset="-128"/>
                <a:cs typeface="+mn-ea"/>
                <a:sym typeface="+mn-lt"/>
              </a:rPr>
              <a:t>残留物による汚染</a:t>
            </a:r>
            <a:endParaRPr lang="zh-CN" altLang="en-US" sz="3600" b="1" dirty="0">
              <a:solidFill>
                <a:srgbClr val="4376B3"/>
              </a:solidFill>
              <a:cs typeface="+mn-ea"/>
              <a:sym typeface="+mn-lt"/>
            </a:endParaRPr>
          </a:p>
        </p:txBody>
      </p:sp>
      <p:sp>
        <p:nvSpPr>
          <p:cNvPr id="18" name="矩形 24">
            <a:extLst>
              <a:ext uri="{FF2B5EF4-FFF2-40B4-BE49-F238E27FC236}">
                <a16:creationId xmlns:a16="http://schemas.microsoft.com/office/drawing/2014/main" id="{7B7682C8-C97A-D1F8-408B-A46FF23ED13D}"/>
              </a:ext>
            </a:extLst>
          </p:cNvPr>
          <p:cNvSpPr/>
          <p:nvPr/>
        </p:nvSpPr>
        <p:spPr>
          <a:xfrm>
            <a:off x="947440" y="5170618"/>
            <a:ext cx="10068481" cy="106045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400" b="0" i="0" u="none" strike="noStrike" kern="0" cap="none" spc="0" normalizeH="0" baseline="0" noProof="0" dirty="0">
                <a:ln>
                  <a:noFill/>
                </a:ln>
                <a:solidFill>
                  <a:schemeClr val="tx1">
                    <a:lumMod val="65000"/>
                    <a:lumOff val="35000"/>
                  </a:schemeClr>
                </a:solidFill>
                <a:effectLst/>
                <a:uLnTx/>
                <a:uFillTx/>
                <a:cs typeface="+mn-ea"/>
                <a:sym typeface="+mn-lt"/>
              </a:rPr>
              <a:t>The fungicides used on the market may remain on the surface of the human body and may cause harm to the human body. Long term intake of small amounts of fungicides can lead to health problems such as metabolic disorders and decreased immune function. Meanwhile, these fungicides can cause environmental pollution during production, storage, and use.</a:t>
            </a:r>
          </a:p>
        </p:txBody>
      </p:sp>
      <p:sp>
        <p:nvSpPr>
          <p:cNvPr id="19" name="L 形 3">
            <a:extLst>
              <a:ext uri="{FF2B5EF4-FFF2-40B4-BE49-F238E27FC236}">
                <a16:creationId xmlns:a16="http://schemas.microsoft.com/office/drawing/2014/main" id="{7B94A9A9-10A3-890E-A3FA-8A6FB10F0E5F}"/>
              </a:ext>
            </a:extLst>
          </p:cNvPr>
          <p:cNvSpPr/>
          <p:nvPr/>
        </p:nvSpPr>
        <p:spPr>
          <a:xfrm rot="5400000">
            <a:off x="831000" y="5010786"/>
            <a:ext cx="266700" cy="266700"/>
          </a:xfrm>
          <a:prstGeom prst="corner">
            <a:avLst>
              <a:gd name="adj1" fmla="val 23967"/>
              <a:gd name="adj2" fmla="val 21925"/>
            </a:avLst>
          </a:prstGeom>
          <a:solidFill>
            <a:srgbClr val="43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L 形 26">
            <a:extLst>
              <a:ext uri="{FF2B5EF4-FFF2-40B4-BE49-F238E27FC236}">
                <a16:creationId xmlns:a16="http://schemas.microsoft.com/office/drawing/2014/main" id="{E2D6B8E7-06AD-F15C-E804-3191CC7AA3C2}"/>
              </a:ext>
            </a:extLst>
          </p:cNvPr>
          <p:cNvSpPr/>
          <p:nvPr/>
        </p:nvSpPr>
        <p:spPr>
          <a:xfrm rot="16200000">
            <a:off x="11186971" y="6081872"/>
            <a:ext cx="266700" cy="266700"/>
          </a:xfrm>
          <a:prstGeom prst="corner">
            <a:avLst>
              <a:gd name="adj1" fmla="val 23967"/>
              <a:gd name="adj2" fmla="val 21925"/>
            </a:avLst>
          </a:prstGeom>
          <a:solidFill>
            <a:srgbClr val="43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00395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605AF1-623C-4E09-AB5D-8DD0571489F6}"/>
              </a:ext>
            </a:extLst>
          </p:cNvPr>
          <p:cNvSpPr>
            <a:spLocks noGrp="1"/>
          </p:cNvSpPr>
          <p:nvPr>
            <p:ph type="title"/>
          </p:nvPr>
        </p:nvSpPr>
        <p:spPr>
          <a:xfrm>
            <a:off x="3581401" y="284330"/>
            <a:ext cx="6519360" cy="1158181"/>
          </a:xfrm>
        </p:spPr>
        <p:txBody>
          <a:bodyPr rtlCol="0">
            <a:normAutofit fontScale="90000"/>
          </a:bodyPr>
          <a:lstStyle/>
          <a:p>
            <a:pPr rtl="0"/>
            <a:br>
              <a:rPr lang="en-US" altLang="ja-JP" dirty="0">
                <a:latin typeface="游ゴシック Medium" panose="020B0500000000000000" pitchFamily="50" charset="-128"/>
                <a:ea typeface="游ゴシック Medium" panose="020B0500000000000000" pitchFamily="50" charset="-128"/>
              </a:rPr>
            </a:br>
            <a:r>
              <a:rPr lang="ja-JP" altLang="en-US" sz="3100" b="1" dirty="0">
                <a:latin typeface="游ゴシック Medium" panose="020B0500000000000000" pitchFamily="50" charset="-128"/>
                <a:ea typeface="游ゴシック Medium" panose="020B0500000000000000" pitchFamily="50" charset="-128"/>
              </a:rPr>
              <a:t>市場ニーズおよび探索</a:t>
            </a:r>
            <a:br>
              <a:rPr lang="en-US" altLang="ja-JP" dirty="0">
                <a:latin typeface="游ゴシック Medium" panose="020B0500000000000000" pitchFamily="50" charset="-128"/>
                <a:ea typeface="游ゴシック Medium" panose="020B0500000000000000" pitchFamily="50" charset="-128"/>
              </a:rPr>
            </a:br>
            <a:r>
              <a:rPr lang="en-US" altLang="ja-JP" dirty="0">
                <a:solidFill>
                  <a:schemeClr val="accent1">
                    <a:lumMod val="50000"/>
                  </a:schemeClr>
                </a:solidFill>
                <a:latin typeface="STXihei" panose="02010600040101010101" pitchFamily="2" charset="-122"/>
                <a:ea typeface="STXihei" panose="02010600040101010101" pitchFamily="2" charset="-122"/>
              </a:rPr>
              <a:t>Market Needs and Exploration</a:t>
            </a:r>
            <a:endParaRPr lang="ja-JP" altLang="en-US" dirty="0">
              <a:solidFill>
                <a:schemeClr val="accent1">
                  <a:lumMod val="50000"/>
                </a:schemeClr>
              </a:solidFill>
              <a:latin typeface="STXihei" panose="02010600040101010101" pitchFamily="2" charset="-122"/>
              <a:ea typeface="STXihei" panose="02010600040101010101" pitchFamily="2" charset="-122"/>
            </a:endParaRPr>
          </a:p>
        </p:txBody>
      </p:sp>
      <p:sp>
        <p:nvSpPr>
          <p:cNvPr id="3" name="コンテンツ プレースホルダー 2">
            <a:extLst>
              <a:ext uri="{FF2B5EF4-FFF2-40B4-BE49-F238E27FC236}">
                <a16:creationId xmlns:a16="http://schemas.microsoft.com/office/drawing/2014/main" id="{9B1DDDEF-20C4-4F65-BAC9-0A763DF7E02B}"/>
              </a:ext>
            </a:extLst>
          </p:cNvPr>
          <p:cNvSpPr>
            <a:spLocks noGrp="1"/>
          </p:cNvSpPr>
          <p:nvPr>
            <p:ph type="body" sz="quarter" idx="13"/>
          </p:nvPr>
        </p:nvSpPr>
        <p:spPr>
          <a:xfrm>
            <a:off x="3581401" y="1824102"/>
            <a:ext cx="7991763" cy="4532245"/>
          </a:xfrm>
        </p:spPr>
        <p:txBody>
          <a:bodyPr vert="horz" lIns="91440" tIns="45720" rIns="91440" bIns="45720" rtlCol="0" anchor="t">
            <a:noAutofit/>
          </a:bodyPr>
          <a:lstStyle/>
          <a:p>
            <a:pPr>
              <a:lnSpc>
                <a:spcPct val="150000"/>
              </a:lnSpc>
            </a:pPr>
            <a:r>
              <a:rPr lang="ja-JP" altLang="en-US" sz="1600" dirty="0">
                <a:solidFill>
                  <a:schemeClr val="tx2">
                    <a:lumMod val="50000"/>
                  </a:schemeClr>
                </a:solidFill>
                <a:latin typeface="游ゴシック Medium" panose="020B0500000000000000" pitchFamily="50" charset="-128"/>
                <a:ea typeface="游ゴシック Medium" panose="020B0500000000000000" pitchFamily="50" charset="-128"/>
              </a:rPr>
              <a:t>現在、世界中はウイルスや細菌の拡散が人類にどんな影響をもたらすか焦点を当てており、諸国はこれに関する多くの研究を行う同時に、抑菌と抗菌、殺菌などの関連製品を大量に生産するきっかけにもなっています。</a:t>
            </a:r>
          </a:p>
          <a:p>
            <a:pPr>
              <a:lnSpc>
                <a:spcPct val="150000"/>
              </a:lnSpc>
            </a:pPr>
            <a:r>
              <a:rPr lang="ja-JP" altLang="en-US" sz="1600" dirty="0">
                <a:solidFill>
                  <a:schemeClr val="tx2">
                    <a:lumMod val="50000"/>
                  </a:schemeClr>
                </a:solidFill>
                <a:latin typeface="游ゴシック Medium" panose="020B0500000000000000" pitchFamily="50" charset="-128"/>
                <a:ea typeface="游ゴシック Medium" panose="020B0500000000000000" pitchFamily="50" charset="-128"/>
              </a:rPr>
              <a:t>また、その科学理論の領域での発展は、しばしば市場製品よりも大きいか先行しています。それは</a:t>
            </a:r>
            <a:r>
              <a:rPr lang="ja-JP" altLang="en-US" sz="1600" b="1" dirty="0">
                <a:solidFill>
                  <a:schemeClr val="tx2">
                    <a:lumMod val="50000"/>
                  </a:schemeClr>
                </a:solidFill>
                <a:latin typeface="游ゴシック Medium" panose="020B0500000000000000" pitchFamily="50" charset="-128"/>
                <a:ea typeface="游ゴシック Medium" panose="020B0500000000000000" pitchFamily="50" charset="-128"/>
              </a:rPr>
              <a:t>「理論と現実のギャップ」</a:t>
            </a:r>
            <a:r>
              <a:rPr lang="ja-JP" altLang="en-US" sz="1600" dirty="0">
                <a:solidFill>
                  <a:schemeClr val="tx2">
                    <a:lumMod val="50000"/>
                  </a:schemeClr>
                </a:solidFill>
                <a:latin typeface="游ゴシック Medium" panose="020B0500000000000000" pitchFamily="50" charset="-128"/>
                <a:ea typeface="游ゴシック Medium" panose="020B0500000000000000" pitchFamily="50" charset="-128"/>
              </a:rPr>
              <a:t>という簡単な理由である。</a:t>
            </a:r>
            <a:br>
              <a:rPr lang="en-US" altLang="ja-JP" sz="1600" dirty="0">
                <a:solidFill>
                  <a:schemeClr val="tx2">
                    <a:lumMod val="50000"/>
                  </a:schemeClr>
                </a:solidFill>
                <a:latin typeface="游ゴシック Medium" panose="020B0500000000000000" pitchFamily="50" charset="-128"/>
                <a:ea typeface="游ゴシック Medium" panose="020B0500000000000000" pitchFamily="50" charset="-128"/>
              </a:rPr>
            </a:br>
            <a:r>
              <a:rPr lang="ja-JP" altLang="en-US" sz="1600" dirty="0">
                <a:solidFill>
                  <a:schemeClr val="tx2">
                    <a:lumMod val="50000"/>
                  </a:schemeClr>
                </a:solidFill>
                <a:latin typeface="游ゴシック Medium" panose="020B0500000000000000" pitchFamily="50" charset="-128"/>
                <a:ea typeface="游ゴシック Medium" panose="020B0500000000000000" pitchFamily="50" charset="-128"/>
              </a:rPr>
              <a:t>ウイルスの起源は細菌であり、細菌はまた有機細胞の宿敵と天敵であり、生と死の矛盾であることが科学的に認識されています。</a:t>
            </a:r>
          </a:p>
          <a:p>
            <a:pPr>
              <a:lnSpc>
                <a:spcPct val="150000"/>
              </a:lnSpc>
            </a:pPr>
            <a:r>
              <a:rPr lang="ja-JP" altLang="en-US" sz="1600" dirty="0">
                <a:solidFill>
                  <a:schemeClr val="tx2">
                    <a:lumMod val="50000"/>
                  </a:schemeClr>
                </a:solidFill>
                <a:latin typeface="游ゴシック Medium" panose="020B0500000000000000" pitchFamily="50" charset="-128"/>
                <a:ea typeface="游ゴシック Medium" panose="020B0500000000000000" pitchFamily="50" charset="-128"/>
              </a:rPr>
              <a:t>ここで我々探索する問題が出てきます。科学的理論上では、殺菌および除菌する方法は様々ですが、実際に私たちの生活上にある製品に反映されるものは単なる 「薬物殺菌 」であり、人間は </a:t>
            </a:r>
            <a:r>
              <a:rPr lang="ja-JP" altLang="en-US" sz="1600" b="1" dirty="0">
                <a:solidFill>
                  <a:schemeClr val="tx2">
                    <a:lumMod val="50000"/>
                  </a:schemeClr>
                </a:solidFill>
                <a:latin typeface="游ゴシック Medium" panose="020B0500000000000000" pitchFamily="50" charset="-128"/>
                <a:ea typeface="游ゴシック Medium" panose="020B0500000000000000" pitchFamily="50" charset="-128"/>
              </a:rPr>
              <a:t>「薬も使いようによっては毒になる」</a:t>
            </a:r>
            <a:r>
              <a:rPr lang="ja-JP" altLang="en-US" sz="1600" dirty="0">
                <a:solidFill>
                  <a:schemeClr val="tx2">
                    <a:lumMod val="50000"/>
                  </a:schemeClr>
                </a:solidFill>
                <a:latin typeface="游ゴシック Medium" panose="020B0500000000000000" pitchFamily="50" charset="-128"/>
                <a:ea typeface="游ゴシック Medium" panose="020B0500000000000000" pitchFamily="50" charset="-128"/>
              </a:rPr>
              <a:t>と知っているのに、なぜ我々はまだそれを使用するでしょうか？</a:t>
            </a:r>
            <a:r>
              <a:rPr lang="ja-JP" altLang="en-US" sz="1600" dirty="0">
                <a:solidFill>
                  <a:srgbClr val="2FADE2"/>
                </a:solidFill>
                <a:latin typeface="游ゴシック Medium" panose="020B0500000000000000" pitchFamily="50" charset="-128"/>
                <a:ea typeface="游ゴシック Medium" panose="020B0500000000000000" pitchFamily="50" charset="-128"/>
              </a:rPr>
              <a:t> </a:t>
            </a:r>
            <a:endParaRPr lang="ja-JP" altLang="en-US" sz="1600" dirty="0">
              <a:latin typeface="游ゴシック Medium" panose="020B0500000000000000" pitchFamily="50" charset="-128"/>
              <a:ea typeface="游ゴシック Medium" panose="020B0500000000000000" pitchFamily="50" charset="-128"/>
            </a:endParaRPr>
          </a:p>
        </p:txBody>
      </p:sp>
      <p:sp>
        <p:nvSpPr>
          <p:cNvPr id="6" name="スライド番号プレースホルダー 5">
            <a:extLst>
              <a:ext uri="{FF2B5EF4-FFF2-40B4-BE49-F238E27FC236}">
                <a16:creationId xmlns:a16="http://schemas.microsoft.com/office/drawing/2014/main" id="{BA32F697-D1D4-4B0A-B960-D1869BF8607A}"/>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en-US" altLang="ja-JP" smtClean="0">
                <a:latin typeface="Meiryo UI" panose="020B0604030504040204" pitchFamily="50" charset="-128"/>
                <a:ea typeface="Meiryo UI" panose="020B0604030504040204" pitchFamily="50" charset="-128"/>
              </a:rPr>
              <a:pPr rtl="0"/>
              <a:t>6</a:t>
            </a:fld>
            <a:endParaRPr lang="ja-JP" altLang="en-US">
              <a:latin typeface="Meiryo UI" panose="020B0604030504040204" pitchFamily="50" charset="-128"/>
              <a:ea typeface="Meiryo UI" panose="020B0604030504040204" pitchFamily="50" charset="-128"/>
            </a:endParaRPr>
          </a:p>
        </p:txBody>
      </p:sp>
      <p:pic>
        <p:nvPicPr>
          <p:cNvPr id="15" name="図 14" descr="ロゴ&#10;&#10;自動的に生成された説明">
            <a:extLst>
              <a:ext uri="{FF2B5EF4-FFF2-40B4-BE49-F238E27FC236}">
                <a16:creationId xmlns:a16="http://schemas.microsoft.com/office/drawing/2014/main" id="{7F51C351-0A4F-F8A5-AE5C-2BE65366EBFF}"/>
              </a:ext>
            </a:extLst>
          </p:cNvPr>
          <p:cNvPicPr>
            <a:picLocks noChangeAspect="1"/>
          </p:cNvPicPr>
          <p:nvPr/>
        </p:nvPicPr>
        <p:blipFill>
          <a:blip r:embed="rId3"/>
          <a:stretch>
            <a:fillRect/>
          </a:stretch>
        </p:blipFill>
        <p:spPr>
          <a:xfrm>
            <a:off x="235557" y="6294056"/>
            <a:ext cx="1662489" cy="489711"/>
          </a:xfrm>
          <a:prstGeom prst="rect">
            <a:avLst/>
          </a:prstGeom>
        </p:spPr>
      </p:pic>
      <p:pic>
        <p:nvPicPr>
          <p:cNvPr id="4" name="http://photo-static-api.fotomore.com/creative/vcg/400/new/VCG211303447160.jpg?uid=386&amp;timestamp=1732188263&amp;sign=b98382af2b4bb48f7e992c016ec14704" descr="&amp;pky300_sjzg_VCG211303447160_sjzg_VCG211303447160&amp;">
            <a:extLst>
              <a:ext uri="{FF2B5EF4-FFF2-40B4-BE49-F238E27FC236}">
                <a16:creationId xmlns:a16="http://schemas.microsoft.com/office/drawing/2014/main" id="{DFB949C4-0411-2767-0CF4-33897D6B2EFE}"/>
              </a:ext>
            </a:extLst>
          </p:cNvPr>
          <p:cNvPicPr>
            <a:picLocks noChangeAspect="1"/>
          </p:cNvPicPr>
          <p:nvPr/>
        </p:nvPicPr>
        <p:blipFill>
          <a:blip r:embed="rId4"/>
          <a:stretch>
            <a:fillRect/>
          </a:stretch>
        </p:blipFill>
        <p:spPr>
          <a:xfrm>
            <a:off x="466101" y="2702103"/>
            <a:ext cx="2673977" cy="17823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72106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ttp://photo-static-api.fotomore.com/creative/vcg/400/new/VCG211274053023.jpg?uid=386&amp;timestamp=1732188539&amp;sign=cf6bfabd6ac29522e709dfd4f6f64da3" descr="&amp;pky360_sjzg_VCG211274053023_sjzg_VCG211274053023&amp;">
            <a:extLst>
              <a:ext uri="{FF2B5EF4-FFF2-40B4-BE49-F238E27FC236}">
                <a16:creationId xmlns:a16="http://schemas.microsoft.com/office/drawing/2014/main" id="{6F58B15D-B773-4886-9AF9-4C8ABFFA24ED}"/>
              </a:ext>
            </a:extLst>
          </p:cNvPr>
          <p:cNvPicPr>
            <a:picLocks noChangeAspect="1"/>
          </p:cNvPicPr>
          <p:nvPr/>
        </p:nvPicPr>
        <p:blipFill>
          <a:blip r:embed="rId3">
            <a:alphaModFix amt="70000"/>
          </a:blip>
          <a:stretch>
            <a:fillRect/>
          </a:stretch>
        </p:blipFill>
        <p:spPr>
          <a:xfrm rot="2913825">
            <a:off x="-780928" y="1474856"/>
            <a:ext cx="6298151" cy="2519260"/>
          </a:xfrm>
          <a:prstGeom prst="rect">
            <a:avLst/>
          </a:prstGeom>
        </p:spPr>
      </p:pic>
      <p:sp>
        <p:nvSpPr>
          <p:cNvPr id="3" name="コンテンツ プレースホルダー 2">
            <a:extLst>
              <a:ext uri="{FF2B5EF4-FFF2-40B4-BE49-F238E27FC236}">
                <a16:creationId xmlns:a16="http://schemas.microsoft.com/office/drawing/2014/main" id="{D4A2EB3F-4D60-451F-8F45-7D6654D2FCD9}"/>
              </a:ext>
            </a:extLst>
          </p:cNvPr>
          <p:cNvSpPr>
            <a:spLocks noGrp="1"/>
          </p:cNvSpPr>
          <p:nvPr>
            <p:ph type="body" sz="quarter" idx="13"/>
          </p:nvPr>
        </p:nvSpPr>
        <p:spPr>
          <a:xfrm>
            <a:off x="2483124" y="831879"/>
            <a:ext cx="9090040" cy="5524471"/>
          </a:xfrm>
        </p:spPr>
        <p:txBody>
          <a:bodyPr vert="horz" lIns="91440" tIns="45720" rIns="91440" bIns="45720" rtlCol="0" anchor="t">
            <a:normAutofit fontScale="85000" lnSpcReduction="10000"/>
          </a:bodyPr>
          <a:lstStyle/>
          <a:p>
            <a:pPr>
              <a:lnSpc>
                <a:spcPct val="150000"/>
              </a:lnSpc>
            </a:pPr>
            <a:r>
              <a:rPr lang="ja-JP" altLang="en-US" sz="1900" dirty="0">
                <a:solidFill>
                  <a:schemeClr val="tx2">
                    <a:lumMod val="50000"/>
                  </a:schemeClr>
                </a:solidFill>
                <a:latin typeface="游ゴシック Medium" panose="020B0500000000000000" pitchFamily="50" charset="-128"/>
                <a:ea typeface="游ゴシック Medium" panose="020B0500000000000000" pitchFamily="50" charset="-128"/>
              </a:rPr>
              <a:t>これが、私たちがよく口にする「理想と現実のギャップ」です。単刀直入に言えば、</a:t>
            </a:r>
            <a:r>
              <a:rPr lang="ja-JP" altLang="en-US" sz="1900" b="1" dirty="0">
                <a:solidFill>
                  <a:schemeClr val="tx2">
                    <a:lumMod val="50000"/>
                  </a:schemeClr>
                </a:solidFill>
                <a:latin typeface="游ゴシック Medium" panose="020B0500000000000000" pitchFamily="50" charset="-128"/>
                <a:ea typeface="游ゴシック Medium" panose="020B0500000000000000" pitchFamily="50" charset="-128"/>
              </a:rPr>
              <a:t>「人間は薬壺であり、薬は化合物と細菌の化学反応の過程であり結果である」</a:t>
            </a:r>
            <a:r>
              <a:rPr lang="ja-JP" altLang="en-US" sz="1900" dirty="0">
                <a:solidFill>
                  <a:schemeClr val="tx2">
                    <a:lumMod val="50000"/>
                  </a:schemeClr>
                </a:solidFill>
                <a:latin typeface="游ゴシック Medium" panose="020B0500000000000000" pitchFamily="50" charset="-128"/>
                <a:ea typeface="游ゴシック Medium" panose="020B0500000000000000" pitchFamily="50" charset="-128"/>
              </a:rPr>
              <a:t>なのです。残念ながら、現在の世界的な生産水準の実態はこのようなものです。</a:t>
            </a:r>
            <a:endParaRPr lang="en-US" altLang="ja-JP" sz="1900" dirty="0">
              <a:solidFill>
                <a:schemeClr val="tx2">
                  <a:lumMod val="50000"/>
                </a:schemeClr>
              </a:solidFill>
              <a:latin typeface="游ゴシック Medium" panose="020B0500000000000000" pitchFamily="50" charset="-128"/>
              <a:ea typeface="游ゴシック Medium" panose="020B0500000000000000" pitchFamily="50" charset="-128"/>
            </a:endParaRPr>
          </a:p>
          <a:p>
            <a:pPr>
              <a:lnSpc>
                <a:spcPct val="150000"/>
              </a:lnSpc>
            </a:pPr>
            <a:r>
              <a:rPr lang="ja-JP" altLang="en-US" sz="1900" dirty="0">
                <a:solidFill>
                  <a:schemeClr val="tx2">
                    <a:lumMod val="50000"/>
                  </a:schemeClr>
                </a:solidFill>
                <a:latin typeface="游ゴシック Medium" panose="020B0500000000000000" pitchFamily="50" charset="-128"/>
                <a:ea typeface="游ゴシック Medium" panose="020B0500000000000000" pitchFamily="50" charset="-128"/>
              </a:rPr>
              <a:t>この探索を踏まえて、最近、</a:t>
            </a:r>
            <a:r>
              <a:rPr lang="en-US" altLang="ja-JP" sz="1900" dirty="0">
                <a:solidFill>
                  <a:schemeClr val="tx2">
                    <a:lumMod val="50000"/>
                  </a:schemeClr>
                </a:solidFill>
                <a:latin typeface="游ゴシック Medium" panose="020B0500000000000000" pitchFamily="50" charset="-128"/>
                <a:ea typeface="游ゴシック Medium" panose="020B0500000000000000" pitchFamily="50" charset="-128"/>
              </a:rPr>
              <a:t>eleten</a:t>
            </a:r>
            <a:r>
              <a:rPr lang="ja-JP" altLang="en-US" sz="1900" dirty="0">
                <a:solidFill>
                  <a:schemeClr val="tx2">
                    <a:lumMod val="50000"/>
                  </a:schemeClr>
                </a:solidFill>
                <a:latin typeface="游ゴシック Medium" panose="020B0500000000000000" pitchFamily="50" charset="-128"/>
                <a:ea typeface="游ゴシック Medium" panose="020B0500000000000000" pitchFamily="50" charset="-128"/>
              </a:rPr>
              <a:t>株式会社の中国関連企業の</a:t>
            </a:r>
            <a:r>
              <a:rPr lang="zh-CN" altLang="en-US" sz="1900" b="1" u="sng" dirty="0">
                <a:solidFill>
                  <a:schemeClr val="tx2">
                    <a:lumMod val="50000"/>
                  </a:schemeClr>
                </a:solidFill>
                <a:latin typeface="游ゴシック Medium" panose="020B0500000000000000" pitchFamily="50" charset="-128"/>
                <a:ea typeface="游ゴシック Medium" panose="020B0500000000000000" pitchFamily="50" charset="-128"/>
              </a:rPr>
              <a:t>艾利坦科技有限公司</a:t>
            </a:r>
            <a:r>
              <a:rPr lang="ja-JP" altLang="en-US" sz="1900" dirty="0">
                <a:solidFill>
                  <a:schemeClr val="tx2">
                    <a:lumMod val="50000"/>
                  </a:schemeClr>
                </a:solidFill>
                <a:latin typeface="游ゴシック Medium" panose="020B0500000000000000" pitchFamily="50" charset="-128"/>
                <a:ea typeface="游ゴシック Medium" panose="020B0500000000000000" pitchFamily="50" charset="-128"/>
              </a:rPr>
              <a:t>が「</a:t>
            </a:r>
            <a:r>
              <a:rPr lang="ja-JP" altLang="en-US" sz="1900" b="1" u="sng" dirty="0">
                <a:solidFill>
                  <a:schemeClr val="tx2">
                    <a:lumMod val="50000"/>
                  </a:schemeClr>
                </a:solidFill>
                <a:latin typeface="游ゴシック Medium" panose="020B0500000000000000" pitchFamily="50" charset="-128"/>
                <a:ea typeface="游ゴシック Medium" panose="020B0500000000000000" pitchFamily="50" charset="-128"/>
              </a:rPr>
              <a:t>イオンファブリック</a:t>
            </a:r>
            <a:r>
              <a:rPr lang="ja-JP" altLang="en-US" sz="1900" dirty="0">
                <a:solidFill>
                  <a:schemeClr val="tx2">
                    <a:lumMod val="50000"/>
                  </a:schemeClr>
                </a:solidFill>
                <a:latin typeface="游ゴシック Medium" panose="020B0500000000000000" pitchFamily="50" charset="-128"/>
                <a:ea typeface="游ゴシック Medium" panose="020B0500000000000000" pitchFamily="50" charset="-128"/>
              </a:rPr>
              <a:t>」という新素材を開発しました。</a:t>
            </a:r>
          </a:p>
          <a:p>
            <a:pPr>
              <a:lnSpc>
                <a:spcPct val="150000"/>
              </a:lnSpc>
            </a:pPr>
            <a:r>
              <a:rPr lang="ja-JP" altLang="en-US" sz="1900" dirty="0">
                <a:solidFill>
                  <a:schemeClr val="tx2">
                    <a:lumMod val="50000"/>
                  </a:schemeClr>
                </a:solidFill>
                <a:latin typeface="游ゴシック Medium" panose="020B0500000000000000" pitchFamily="50" charset="-128"/>
                <a:ea typeface="游ゴシック Medium" panose="020B0500000000000000" pitchFamily="50" charset="-128"/>
              </a:rPr>
              <a:t> この素材の特徴は、「薬壺 」を必要とせず、ナノカプセル技術を使って、布地を 「薬壺 」代わりに陽イオンを布地に直接注入することです。 布地上の陽イオンが負イオンを持つ細菌と出遭うと、プラスとマイナスの引力が発生し、陽イオンが負イオンを持つ細菌の細胞壁に浸透して細菌を死滅させる効果があります。</a:t>
            </a:r>
          </a:p>
          <a:p>
            <a:pPr>
              <a:lnSpc>
                <a:spcPct val="150000"/>
              </a:lnSpc>
            </a:pPr>
            <a:r>
              <a:rPr lang="ja-JP" altLang="en-US" sz="1900" dirty="0">
                <a:solidFill>
                  <a:schemeClr val="tx2">
                    <a:lumMod val="50000"/>
                  </a:schemeClr>
                </a:solidFill>
                <a:latin typeface="游ゴシック Medium" panose="020B0500000000000000" pitchFamily="50" charset="-128"/>
                <a:ea typeface="游ゴシック Medium" panose="020B0500000000000000" pitchFamily="50" charset="-128"/>
              </a:rPr>
              <a:t>この新素材の最大の特徴は、殺菌・消毒の薬剤を使用しないことで、殺菌率は極めて高くいです。日本の試験報告書によると、殺菌率は対数値で</a:t>
            </a:r>
            <a:r>
              <a:rPr lang="en-US" altLang="ja-JP" sz="1900" dirty="0">
                <a:solidFill>
                  <a:schemeClr val="tx2">
                    <a:lumMod val="50000"/>
                  </a:schemeClr>
                </a:solidFill>
                <a:latin typeface="游ゴシック Medium" panose="020B0500000000000000" pitchFamily="50" charset="-128"/>
                <a:ea typeface="游ゴシック Medium" panose="020B0500000000000000" pitchFamily="50" charset="-128"/>
              </a:rPr>
              <a:t>2</a:t>
            </a:r>
            <a:r>
              <a:rPr lang="ja-JP" altLang="en-US" sz="1900" dirty="0">
                <a:solidFill>
                  <a:schemeClr val="tx2">
                    <a:lumMod val="50000"/>
                  </a:schemeClr>
                </a:solidFill>
                <a:latin typeface="游ゴシック Medium" panose="020B0500000000000000" pitchFamily="50" charset="-128"/>
                <a:ea typeface="游ゴシック Medium" panose="020B0500000000000000" pitchFamily="50" charset="-128"/>
              </a:rPr>
              <a:t>以上（つまり</a:t>
            </a:r>
            <a:r>
              <a:rPr lang="en-US" altLang="ja-JP" sz="1900" dirty="0">
                <a:solidFill>
                  <a:schemeClr val="tx2">
                    <a:lumMod val="50000"/>
                  </a:schemeClr>
                </a:solidFill>
                <a:latin typeface="游ゴシック Medium" panose="020B0500000000000000" pitchFamily="50" charset="-128"/>
                <a:ea typeface="游ゴシック Medium" panose="020B0500000000000000" pitchFamily="50" charset="-128"/>
              </a:rPr>
              <a:t>99.99</a:t>
            </a:r>
            <a:r>
              <a:rPr lang="ja-JP" altLang="en-US" sz="1900" dirty="0">
                <a:solidFill>
                  <a:schemeClr val="tx2">
                    <a:lumMod val="50000"/>
                  </a:schemeClr>
                </a:solidFill>
                <a:latin typeface="游ゴシック Medium" panose="020B0500000000000000" pitchFamily="50" charset="-128"/>
                <a:ea typeface="游ゴシック Medium" panose="020B0500000000000000" pitchFamily="50" charset="-128"/>
              </a:rPr>
              <a:t>％以上）で、薬剤を使用しないこの製品は人体への影響も副作用ももたらさないため、この新素材の誕生は人類が生活製品の領域において、大きな一歩を踏み出すと同時に、日常生活で計り知れない様々な健康製品を生み出し、人類の寿命を延ばすことに繋がるでしょう。</a:t>
            </a:r>
          </a:p>
          <a:p>
            <a:pPr>
              <a:lnSpc>
                <a:spcPct val="150000"/>
              </a:lnSpc>
            </a:pPr>
            <a:endParaRPr lang="ja-JP" altLang="en-US" sz="2000" dirty="0">
              <a:solidFill>
                <a:schemeClr val="tx2">
                  <a:lumMod val="50000"/>
                </a:schemeClr>
              </a:solidFill>
              <a:latin typeface="游ゴシック Medium" panose="020B0500000000000000" pitchFamily="50" charset="-128"/>
              <a:ea typeface="游ゴシック Medium" panose="020B0500000000000000" pitchFamily="50" charset="-128"/>
            </a:endParaRPr>
          </a:p>
        </p:txBody>
      </p:sp>
      <p:sp>
        <p:nvSpPr>
          <p:cNvPr id="22" name="スライド番号プレースホルダー 21">
            <a:extLst>
              <a:ext uri="{FF2B5EF4-FFF2-40B4-BE49-F238E27FC236}">
                <a16:creationId xmlns:a16="http://schemas.microsoft.com/office/drawing/2014/main" id="{5D1BD041-3428-4D62-934F-F3FF6D36F90F}"/>
              </a:ext>
            </a:extLst>
          </p:cNvPr>
          <p:cNvSpPr>
            <a:spLocks noGrp="1"/>
          </p:cNvSpPr>
          <p:nvPr>
            <p:ph type="sldNum" sz="quarter" idx="22"/>
          </p:nvPr>
        </p:nvSpPr>
        <p:spPr>
          <a:xfrm>
            <a:off x="10700656" y="6356350"/>
            <a:ext cx="653143" cy="365125"/>
          </a:xfrm>
        </p:spPr>
        <p:txBody>
          <a:bodyPr rtlCol="0"/>
          <a:lstStyle/>
          <a:p>
            <a:pPr rtl="0"/>
            <a:fld id="{B5CEABB6-07DC-46E8-9B57-56EC44A396E5}" type="slidenum">
              <a:rPr lang="en-US" altLang="ja-JP" smtClean="0">
                <a:latin typeface="Meiryo UI" panose="020B0604030504040204" pitchFamily="50" charset="-128"/>
                <a:ea typeface="Meiryo UI" panose="020B0604030504040204" pitchFamily="50" charset="-128"/>
              </a:rPr>
              <a:pPr rtl="0"/>
              <a:t>7</a:t>
            </a:fld>
            <a:endParaRPr lang="ja-JP" altLang="en-US">
              <a:latin typeface="Meiryo UI" panose="020B0604030504040204" pitchFamily="50" charset="-128"/>
              <a:ea typeface="Meiryo UI" panose="020B0604030504040204" pitchFamily="50" charset="-128"/>
            </a:endParaRPr>
          </a:p>
        </p:txBody>
      </p:sp>
      <p:pic>
        <p:nvPicPr>
          <p:cNvPr id="29" name="図 28" descr="ロゴ&#10;&#10;自動的に生成された説明">
            <a:extLst>
              <a:ext uri="{FF2B5EF4-FFF2-40B4-BE49-F238E27FC236}">
                <a16:creationId xmlns:a16="http://schemas.microsoft.com/office/drawing/2014/main" id="{67DBE1C5-3AE3-782A-1FDC-E8609267D839}"/>
              </a:ext>
            </a:extLst>
          </p:cNvPr>
          <p:cNvPicPr>
            <a:picLocks noChangeAspect="1"/>
          </p:cNvPicPr>
          <p:nvPr/>
        </p:nvPicPr>
        <p:blipFill>
          <a:blip r:embed="rId4"/>
          <a:stretch>
            <a:fillRect/>
          </a:stretch>
        </p:blipFill>
        <p:spPr>
          <a:xfrm>
            <a:off x="235557" y="6294056"/>
            <a:ext cx="1662489" cy="489711"/>
          </a:xfrm>
          <a:prstGeom prst="rect">
            <a:avLst/>
          </a:prstGeom>
        </p:spPr>
      </p:pic>
    </p:spTree>
    <p:extLst>
      <p:ext uri="{BB962C8B-B14F-4D97-AF65-F5344CB8AC3E}">
        <p14:creationId xmlns:p14="http://schemas.microsoft.com/office/powerpoint/2010/main" val="1844941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7E1C88-627C-4655-A4FB-0BB02EDB078A}"/>
              </a:ext>
            </a:extLst>
          </p:cNvPr>
          <p:cNvSpPr>
            <a:spLocks noGrp="1"/>
          </p:cNvSpPr>
          <p:nvPr>
            <p:ph type="title"/>
          </p:nvPr>
        </p:nvSpPr>
        <p:spPr>
          <a:xfrm>
            <a:off x="401557" y="173735"/>
            <a:ext cx="9716477" cy="1060803"/>
          </a:xfrm>
        </p:spPr>
        <p:txBody>
          <a:bodyPr rtlCol="0">
            <a:normAutofit fontScale="90000"/>
          </a:bodyPr>
          <a:lstStyle/>
          <a:p>
            <a:pPr rtl="0"/>
            <a:r>
              <a:rPr lang="ja-JP" altLang="en-US" sz="3100" b="1" dirty="0">
                <a:latin typeface="游ゴシック Medium" panose="020B0500000000000000" pitchFamily="50" charset="-128"/>
                <a:ea typeface="游ゴシック Medium" panose="020B0500000000000000" pitchFamily="50" charset="-128"/>
              </a:rPr>
              <a:t>主力製品紹介および殺菌原理</a:t>
            </a:r>
            <a:br>
              <a:rPr lang="en-US" altLang="ja-JP" dirty="0">
                <a:latin typeface="游ゴシック Medium" panose="020B0500000000000000" pitchFamily="50" charset="-128"/>
                <a:ea typeface="游ゴシック Medium" panose="020B0500000000000000" pitchFamily="50" charset="-128"/>
              </a:rPr>
            </a:br>
            <a:r>
              <a:rPr lang="en-US" altLang="ja-JP" dirty="0">
                <a:solidFill>
                  <a:schemeClr val="accent1">
                    <a:lumMod val="50000"/>
                  </a:schemeClr>
                </a:solidFill>
                <a:latin typeface="STXihei" panose="02010600040101010101" pitchFamily="2" charset="-122"/>
                <a:ea typeface="STXihei" panose="02010600040101010101" pitchFamily="2" charset="-122"/>
              </a:rPr>
              <a:t>Product Introduction and Sterilization Principles</a:t>
            </a:r>
            <a:endParaRPr lang="ja-JP" altLang="en-US" dirty="0">
              <a:solidFill>
                <a:schemeClr val="accent1">
                  <a:lumMod val="50000"/>
                </a:schemeClr>
              </a:solidFill>
              <a:latin typeface="STXihei" panose="02010600040101010101" pitchFamily="2" charset="-122"/>
              <a:ea typeface="STXihei" panose="02010600040101010101" pitchFamily="2" charset="-122"/>
            </a:endParaRPr>
          </a:p>
        </p:txBody>
      </p:sp>
      <p:sp>
        <p:nvSpPr>
          <p:cNvPr id="3" name="コンテンツ プレースホルダー 2">
            <a:extLst>
              <a:ext uri="{FF2B5EF4-FFF2-40B4-BE49-F238E27FC236}">
                <a16:creationId xmlns:a16="http://schemas.microsoft.com/office/drawing/2014/main" id="{033634FE-ADF0-4BC3-A0A9-447EA9DD096B}"/>
              </a:ext>
            </a:extLst>
          </p:cNvPr>
          <p:cNvSpPr>
            <a:spLocks noGrp="1"/>
          </p:cNvSpPr>
          <p:nvPr>
            <p:ph type="body" idx="1"/>
          </p:nvPr>
        </p:nvSpPr>
        <p:spPr>
          <a:xfrm>
            <a:off x="401557" y="1234538"/>
            <a:ext cx="6840178" cy="3183147"/>
          </a:xfrm>
        </p:spPr>
        <p:txBody>
          <a:bodyPr vert="horz" lIns="91440" tIns="45720" rIns="91440" bIns="45720" rtlCol="0" anchor="ctr">
            <a:normAutofit/>
          </a:bodyPr>
          <a:lstStyle/>
          <a:p>
            <a:pPr rtl="0"/>
            <a:r>
              <a:rPr lang="ja-JP" altLang="en-US" sz="1600" dirty="0">
                <a:latin typeface="Meiryo UI" panose="020B0604030504040204" pitchFamily="50" charset="-128"/>
                <a:ea typeface="Meiryo UI" panose="020B0604030504040204" pitchFamily="50" charset="-128"/>
              </a:rPr>
              <a:t>　</a:t>
            </a:r>
            <a:r>
              <a:rPr lang="zh-CN" altLang="en-US" sz="1600" b="1" u="sng" dirty="0">
                <a:solidFill>
                  <a:schemeClr val="tx2">
                    <a:lumMod val="50000"/>
                  </a:schemeClr>
                </a:solidFill>
                <a:latin typeface="游ゴシック Medium" panose="020B0500000000000000" pitchFamily="50" charset="-128"/>
                <a:ea typeface="游ゴシック Medium" panose="020B0500000000000000" pitchFamily="50" charset="-128"/>
              </a:rPr>
              <a:t>艾利坦科技有限公司</a:t>
            </a:r>
            <a:r>
              <a:rPr lang="ja-JP" altLang="en-US" sz="1600" dirty="0">
                <a:latin typeface="Meiryo UI" panose="020B0604030504040204" pitchFamily="50" charset="-128"/>
                <a:ea typeface="Meiryo UI" panose="020B0604030504040204" pitchFamily="50" charset="-128"/>
              </a:rPr>
              <a:t>は、</a:t>
            </a:r>
            <a:r>
              <a:rPr lang="ja-JP" altLang="en-US" sz="1600" b="1" dirty="0">
                <a:latin typeface="Meiryo UI" panose="020B0604030504040204" pitchFamily="50" charset="-128"/>
                <a:ea typeface="Meiryo UI" panose="020B0604030504040204" pitchFamily="50" charset="-128"/>
              </a:rPr>
              <a:t>日本</a:t>
            </a:r>
            <a:r>
              <a:rPr lang="en-US" altLang="ja-JP" sz="1600" b="1" dirty="0">
                <a:latin typeface="Meiryo UI" panose="020B0604030504040204" pitchFamily="50" charset="-128"/>
                <a:ea typeface="Meiryo UI" panose="020B0604030504040204" pitchFamily="50" charset="-128"/>
              </a:rPr>
              <a:t>eleten®</a:t>
            </a:r>
            <a:r>
              <a:rPr lang="ja-JP" altLang="en-US" sz="1600" dirty="0">
                <a:latin typeface="Meiryo UI" panose="020B0604030504040204" pitchFamily="50" charset="-128"/>
                <a:ea typeface="Meiryo UI" panose="020B0604030504040204" pitchFamily="50" charset="-128"/>
              </a:rPr>
              <a:t>からの特許技術</a:t>
            </a:r>
            <a:r>
              <a:rPr lang="en-US" altLang="ja-JP" sz="1600" b="1" u="sng" dirty="0">
                <a:latin typeface="Meiryo UI" panose="020B0604030504040204" pitchFamily="50" charset="-128"/>
                <a:ea typeface="Meiryo UI" panose="020B0604030504040204" pitchFamily="50" charset="-128"/>
              </a:rPr>
              <a:t>『</a:t>
            </a:r>
            <a:r>
              <a:rPr lang="ja-JP" altLang="en-US" sz="1600" b="1" u="sng" dirty="0">
                <a:latin typeface="Meiryo UI" panose="020B0604030504040204" pitchFamily="50" charset="-128"/>
                <a:ea typeface="Meiryo UI" panose="020B0604030504040204" pitchFamily="50" charset="-128"/>
              </a:rPr>
              <a:t>ブドウ状微粒集合体及びその製造方法並びに衛生用紙</a:t>
            </a:r>
            <a:r>
              <a:rPr lang="en-US" altLang="ja-JP" sz="1600" b="1" u="sng"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に基づいて製造したイオンファブリックを主力製品とします。</a:t>
            </a:r>
          </a:p>
          <a:p>
            <a:pPr rtl="0"/>
            <a:r>
              <a:rPr lang="ja-JP" altLang="en-US" sz="1600" dirty="0">
                <a:latin typeface="Meiryo UI" panose="020B0604030504040204" pitchFamily="50" charset="-128"/>
                <a:ea typeface="Meiryo UI" panose="020B0604030504040204" pitchFamily="50" charset="-128"/>
              </a:rPr>
              <a:t>　このイオンファブリックは、日本製の素材を採用しており、一般的に用いられる薬剤浸漬や薬剤噴霧による抑菌方法から完全に脱却しています。</a:t>
            </a:r>
            <a:br>
              <a:rPr lang="en-US" altLang="ja-JP" sz="1600" dirty="0"/>
            </a:br>
            <a:r>
              <a:rPr lang="ja-JP" altLang="en-US" sz="1600" dirty="0">
                <a:latin typeface="Meiryo UI" panose="020B0604030504040204" pitchFamily="50" charset="-128"/>
                <a:ea typeface="Meiryo UI" panose="020B0604030504040204" pitchFamily="50" charset="-128"/>
              </a:rPr>
              <a:t>これにより、薬剤残留のリスクを回避し、安全で高性能な製品を提供しています。</a:t>
            </a:r>
          </a:p>
          <a:p>
            <a:pPr rtl="0"/>
            <a:r>
              <a:rPr lang="ja-JP" altLang="en-US" sz="1600" dirty="0">
                <a:latin typeface="Meiryo UI" panose="020B0604030504040204" pitchFamily="50" charset="-128"/>
                <a:ea typeface="Meiryo UI" panose="020B0604030504040204" pitchFamily="50" charset="-128"/>
              </a:rPr>
              <a:t>　また、ナノカプセルの埋め込み技術により布地内部にイオンマトリックス制御層を形成、プラズママトリックスの効果で、イオンファブリックの表面にある陽イオンが負イオンを帯びた細菌の細胞壁を貫通し、細菌を標的として殺菌する仕組みです。</a:t>
            </a:r>
          </a:p>
          <a:p>
            <a:pPr rtl="0"/>
            <a:r>
              <a:rPr lang="ja-JP" altLang="en-US" sz="1600" dirty="0">
                <a:latin typeface="Meiryo UI" panose="020B0604030504040204" pitchFamily="50" charset="-128"/>
                <a:ea typeface="Meiryo UI" panose="020B0604030504040204" pitchFamily="50" charset="-128"/>
              </a:rPr>
              <a:t>　これにより、細菌を効果的に除去する性能を実現しています。</a:t>
            </a:r>
          </a:p>
          <a:p>
            <a:pPr rtl="0"/>
            <a:endParaRPr lang="ja-JP" altLang="en-US" sz="1600" dirty="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C23C3221-5F04-4CA7-A86A-EEA8566A1735}"/>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en-US" altLang="ja-JP" smtClean="0">
                <a:latin typeface="Meiryo UI" panose="020B0604030504040204" pitchFamily="50" charset="-128"/>
                <a:ea typeface="Meiryo UI" panose="020B0604030504040204" pitchFamily="50" charset="-128"/>
              </a:rPr>
              <a:pPr rtl="0"/>
              <a:t>8</a:t>
            </a:fld>
            <a:endParaRPr lang="ja-JP" altLang="en-US" dirty="0">
              <a:latin typeface="Meiryo UI" panose="020B0604030504040204" pitchFamily="50" charset="-128"/>
              <a:ea typeface="Meiryo UI" panose="020B0604030504040204" pitchFamily="50" charset="-128"/>
            </a:endParaRPr>
          </a:p>
        </p:txBody>
      </p:sp>
      <p:pic>
        <p:nvPicPr>
          <p:cNvPr id="4" name="图片 42">
            <a:extLst>
              <a:ext uri="{FF2B5EF4-FFF2-40B4-BE49-F238E27FC236}">
                <a16:creationId xmlns:a16="http://schemas.microsoft.com/office/drawing/2014/main" id="{B20FD793-6C0A-264F-9A40-8C62E22EC9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2268" y="4464610"/>
            <a:ext cx="3491659" cy="2004211"/>
          </a:xfrm>
          <a:prstGeom prst="rect">
            <a:avLst/>
          </a:prstGeom>
          <a:ln>
            <a:noFill/>
          </a:ln>
          <a:effectLst>
            <a:softEdge rad="112500"/>
          </a:effectLst>
        </p:spPr>
      </p:pic>
      <p:sp>
        <p:nvSpPr>
          <p:cNvPr id="5" name="テキスト ボックス 4">
            <a:extLst>
              <a:ext uri="{FF2B5EF4-FFF2-40B4-BE49-F238E27FC236}">
                <a16:creationId xmlns:a16="http://schemas.microsoft.com/office/drawing/2014/main" id="{91087814-F252-FE6C-A05D-B95E85E326B6}"/>
              </a:ext>
            </a:extLst>
          </p:cNvPr>
          <p:cNvSpPr txBox="1"/>
          <p:nvPr/>
        </p:nvSpPr>
        <p:spPr>
          <a:xfrm>
            <a:off x="628073" y="6468821"/>
            <a:ext cx="5227782" cy="215444"/>
          </a:xfrm>
          <a:prstGeom prst="rect">
            <a:avLst/>
          </a:prstGeom>
          <a:noFill/>
        </p:spPr>
        <p:txBody>
          <a:bodyPr wrap="square" rtlCol="0">
            <a:spAutoFit/>
          </a:bodyPr>
          <a:lstStyle/>
          <a:p>
            <a:r>
              <a:rPr kumimoji="1" lang="en-US" altLang="ja-JP" sz="800" dirty="0">
                <a:latin typeface="游ゴシック Medium" panose="020B0500000000000000" pitchFamily="50" charset="-128"/>
                <a:ea typeface="游ゴシック Medium" panose="020B0500000000000000" pitchFamily="50" charset="-128"/>
              </a:rPr>
              <a:t>※</a:t>
            </a:r>
            <a:r>
              <a:rPr kumimoji="1" lang="ja-JP" altLang="en-US" sz="800" dirty="0">
                <a:latin typeface="游ゴシック Medium" panose="020B0500000000000000" pitchFamily="50" charset="-128"/>
                <a:ea typeface="游ゴシック Medium" panose="020B0500000000000000" pitchFamily="50" charset="-128"/>
              </a:rPr>
              <a:t>イメージ図</a:t>
            </a:r>
            <a:endParaRPr kumimoji="1" lang="en-US" altLang="ja-JP" sz="800" dirty="0">
              <a:latin typeface="游ゴシック Medium" panose="020B0500000000000000" pitchFamily="50" charset="-128"/>
              <a:ea typeface="游ゴシック Medium" panose="020B0500000000000000" pitchFamily="50" charset="-128"/>
            </a:endParaRPr>
          </a:p>
        </p:txBody>
      </p:sp>
      <p:sp>
        <p:nvSpPr>
          <p:cNvPr id="8" name="テキスト ボックス 7">
            <a:extLst>
              <a:ext uri="{FF2B5EF4-FFF2-40B4-BE49-F238E27FC236}">
                <a16:creationId xmlns:a16="http://schemas.microsoft.com/office/drawing/2014/main" id="{2E8A3219-92E7-70F9-2C3C-7E83FF5CFF15}"/>
              </a:ext>
            </a:extLst>
          </p:cNvPr>
          <p:cNvSpPr txBox="1"/>
          <p:nvPr/>
        </p:nvSpPr>
        <p:spPr>
          <a:xfrm>
            <a:off x="8210490" y="6483742"/>
            <a:ext cx="800219" cy="215444"/>
          </a:xfrm>
          <a:prstGeom prst="rect">
            <a:avLst/>
          </a:prstGeom>
          <a:noFill/>
        </p:spPr>
        <p:txBody>
          <a:bodyPr wrap="none" rtlCol="0">
            <a:spAutoFit/>
          </a:bodyPr>
          <a:lstStyle/>
          <a:p>
            <a:r>
              <a:rPr kumimoji="1" lang="en-US" altLang="ja-JP" sz="800" dirty="0">
                <a:latin typeface="游ゴシック Medium" panose="020B0500000000000000" pitchFamily="50" charset="-128"/>
                <a:ea typeface="游ゴシック Medium" panose="020B0500000000000000" pitchFamily="50" charset="-128"/>
              </a:rPr>
              <a:t>※</a:t>
            </a:r>
            <a:r>
              <a:rPr kumimoji="1" lang="ja-JP" altLang="en-US" sz="800" dirty="0">
                <a:latin typeface="游ゴシック Medium" panose="020B0500000000000000" pitchFamily="50" charset="-128"/>
                <a:ea typeface="游ゴシック Medium" panose="020B0500000000000000" pitchFamily="50" charset="-128"/>
              </a:rPr>
              <a:t>イメージ図</a:t>
            </a:r>
          </a:p>
        </p:txBody>
      </p:sp>
      <p:pic>
        <p:nvPicPr>
          <p:cNvPr id="9" name="図 8" descr="ロゴ&#10;&#10;自動的に生成された説明">
            <a:extLst>
              <a:ext uri="{FF2B5EF4-FFF2-40B4-BE49-F238E27FC236}">
                <a16:creationId xmlns:a16="http://schemas.microsoft.com/office/drawing/2014/main" id="{474FA60C-1C79-3EAB-966A-92A9AEA199A8}"/>
              </a:ext>
            </a:extLst>
          </p:cNvPr>
          <p:cNvPicPr>
            <a:picLocks noChangeAspect="1"/>
          </p:cNvPicPr>
          <p:nvPr/>
        </p:nvPicPr>
        <p:blipFill>
          <a:blip r:embed="rId4"/>
          <a:stretch>
            <a:fillRect/>
          </a:stretch>
        </p:blipFill>
        <p:spPr>
          <a:xfrm>
            <a:off x="10529511" y="1788"/>
            <a:ext cx="1662489" cy="489711"/>
          </a:xfrm>
          <a:prstGeom prst="rect">
            <a:avLst/>
          </a:prstGeom>
        </p:spPr>
      </p:pic>
      <p:grpSp>
        <p:nvGrpSpPr>
          <p:cNvPr id="13" name="グループ化 12">
            <a:extLst>
              <a:ext uri="{FF2B5EF4-FFF2-40B4-BE49-F238E27FC236}">
                <a16:creationId xmlns:a16="http://schemas.microsoft.com/office/drawing/2014/main" id="{5BD3C167-36AC-DCFB-187F-AB32693DDC14}"/>
              </a:ext>
            </a:extLst>
          </p:cNvPr>
          <p:cNvGrpSpPr/>
          <p:nvPr/>
        </p:nvGrpSpPr>
        <p:grpSpPr>
          <a:xfrm>
            <a:off x="8800285" y="1503995"/>
            <a:ext cx="3013089" cy="2482262"/>
            <a:chOff x="155944" y="2231166"/>
            <a:chExt cx="3013089" cy="2482262"/>
          </a:xfrm>
        </p:grpSpPr>
        <p:grpSp>
          <p:nvGrpSpPr>
            <p:cNvPr id="14" name="组合 43">
              <a:extLst>
                <a:ext uri="{FF2B5EF4-FFF2-40B4-BE49-F238E27FC236}">
                  <a16:creationId xmlns:a16="http://schemas.microsoft.com/office/drawing/2014/main" id="{31C75BB4-035E-3EB9-AF4C-B84BB5CCB8B0}"/>
                </a:ext>
              </a:extLst>
            </p:cNvPr>
            <p:cNvGrpSpPr/>
            <p:nvPr/>
          </p:nvGrpSpPr>
          <p:grpSpPr>
            <a:xfrm>
              <a:off x="155944" y="2231166"/>
              <a:ext cx="3013089" cy="2374540"/>
              <a:chOff x="5953708" y="4600246"/>
              <a:chExt cx="2391780" cy="2161059"/>
            </a:xfrm>
          </p:grpSpPr>
          <p:pic>
            <p:nvPicPr>
              <p:cNvPr id="16" name="图片 46">
                <a:extLst>
                  <a:ext uri="{FF2B5EF4-FFF2-40B4-BE49-F238E27FC236}">
                    <a16:creationId xmlns:a16="http://schemas.microsoft.com/office/drawing/2014/main" id="{67908FB8-8644-F733-373D-502774AA57E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6966" b="96404" l="9938" r="89648"/>
                        </a14:imgEffect>
                      </a14:imgLayer>
                    </a14:imgProps>
                  </a:ext>
                  <a:ext uri="{28A0092B-C50C-407E-A947-70E740481C1C}">
                    <a14:useLocalDpi xmlns:a14="http://schemas.microsoft.com/office/drawing/2010/main" val="0"/>
                  </a:ext>
                </a:extLst>
              </a:blip>
              <a:stretch>
                <a:fillRect/>
              </a:stretch>
            </p:blipFill>
            <p:spPr>
              <a:xfrm>
                <a:off x="5953708" y="4600246"/>
                <a:ext cx="2007870" cy="1233838"/>
              </a:xfrm>
              <a:prstGeom prst="roundRect">
                <a:avLst>
                  <a:gd name="adj" fmla="val 8594"/>
                </a:avLst>
              </a:prstGeom>
              <a:noFill/>
              <a:ln>
                <a:noFill/>
              </a:ln>
              <a:effectLst>
                <a:reflection blurRad="12700" stA="38000" endPos="28000" dist="5000" dir="5400000" sy="-100000" algn="bl" rotWithShape="0"/>
              </a:effectLst>
            </p:spPr>
          </p:pic>
          <p:pic>
            <p:nvPicPr>
              <p:cNvPr id="17" name="图片 47">
                <a:extLst>
                  <a:ext uri="{FF2B5EF4-FFF2-40B4-BE49-F238E27FC236}">
                    <a16:creationId xmlns:a16="http://schemas.microsoft.com/office/drawing/2014/main" id="{231D09A8-CFA4-A83F-9463-DC53ADB06534}"/>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3146" b="89888" l="9938" r="89648"/>
                        </a14:imgEffect>
                      </a14:imgLayer>
                    </a14:imgProps>
                  </a:ext>
                  <a:ext uri="{28A0092B-C50C-407E-A947-70E740481C1C}">
                    <a14:useLocalDpi xmlns:a14="http://schemas.microsoft.com/office/drawing/2010/main" val="0"/>
                  </a:ext>
                </a:extLst>
              </a:blip>
              <a:stretch>
                <a:fillRect/>
              </a:stretch>
            </p:blipFill>
            <p:spPr>
              <a:xfrm>
                <a:off x="6337618" y="5318640"/>
                <a:ext cx="2007870" cy="1442665"/>
              </a:xfrm>
              <a:prstGeom prst="roundRect">
                <a:avLst>
                  <a:gd name="adj" fmla="val 8594"/>
                </a:avLst>
              </a:prstGeom>
              <a:noFill/>
              <a:ln>
                <a:noFill/>
              </a:ln>
              <a:effectLst>
                <a:reflection blurRad="12700" stA="38000" endPos="28000" dist="5000" dir="5400000" sy="-100000" algn="bl" rotWithShape="0"/>
              </a:effectLst>
            </p:spPr>
          </p:pic>
        </p:grpSp>
        <p:sp>
          <p:nvSpPr>
            <p:cNvPr id="15" name="テキスト ボックス 14">
              <a:extLst>
                <a:ext uri="{FF2B5EF4-FFF2-40B4-BE49-F238E27FC236}">
                  <a16:creationId xmlns:a16="http://schemas.microsoft.com/office/drawing/2014/main" id="{88D9C2C7-609C-CD04-A2C8-790E2FB928A1}"/>
                </a:ext>
              </a:extLst>
            </p:cNvPr>
            <p:cNvSpPr txBox="1"/>
            <p:nvPr/>
          </p:nvSpPr>
          <p:spPr>
            <a:xfrm>
              <a:off x="492938" y="4497984"/>
              <a:ext cx="2339102" cy="215444"/>
            </a:xfrm>
            <a:prstGeom prst="rect">
              <a:avLst/>
            </a:prstGeom>
            <a:noFill/>
          </p:spPr>
          <p:txBody>
            <a:bodyPr wrap="none" rtlCol="0">
              <a:spAutoFit/>
            </a:bodyPr>
            <a:lstStyle/>
            <a:p>
              <a:r>
                <a:rPr kumimoji="1" lang="en-US" altLang="ja-JP" sz="800" dirty="0">
                  <a:latin typeface="游ゴシック Medium" panose="020B0500000000000000" pitchFamily="50" charset="-128"/>
                  <a:ea typeface="游ゴシック Medium" panose="020B0500000000000000" pitchFamily="50" charset="-128"/>
                </a:rPr>
                <a:t>※</a:t>
              </a:r>
              <a:r>
                <a:rPr kumimoji="1" lang="ja-JP" altLang="en-US" sz="800" dirty="0">
                  <a:latin typeface="游ゴシック Medium" panose="020B0500000000000000" pitchFamily="50" charset="-128"/>
                  <a:ea typeface="游ゴシック Medium" panose="020B0500000000000000" pitchFamily="50" charset="-128"/>
                </a:rPr>
                <a:t>イオンファブリックを使用した中国国内製品</a:t>
              </a:r>
            </a:p>
          </p:txBody>
        </p:sp>
      </p:grpSp>
      <p:pic>
        <p:nvPicPr>
          <p:cNvPr id="11" name="図 10">
            <a:extLst>
              <a:ext uri="{FF2B5EF4-FFF2-40B4-BE49-F238E27FC236}">
                <a16:creationId xmlns:a16="http://schemas.microsoft.com/office/drawing/2014/main" id="{9534255B-582B-D80F-851E-67139A2E53CA}"/>
              </a:ext>
            </a:extLst>
          </p:cNvPr>
          <p:cNvPicPr>
            <a:picLocks noChangeAspect="1"/>
          </p:cNvPicPr>
          <p:nvPr/>
        </p:nvPicPr>
        <p:blipFill>
          <a:blip r:embed="rId9"/>
          <a:stretch>
            <a:fillRect/>
          </a:stretch>
        </p:blipFill>
        <p:spPr>
          <a:xfrm>
            <a:off x="628073" y="4657643"/>
            <a:ext cx="5311066" cy="1830307"/>
          </a:xfrm>
          <a:prstGeom prst="rect">
            <a:avLst/>
          </a:prstGeom>
        </p:spPr>
      </p:pic>
      <p:sp>
        <p:nvSpPr>
          <p:cNvPr id="18" name="テキスト ボックス 17">
            <a:extLst>
              <a:ext uri="{FF2B5EF4-FFF2-40B4-BE49-F238E27FC236}">
                <a16:creationId xmlns:a16="http://schemas.microsoft.com/office/drawing/2014/main" id="{9594F2FC-4E73-C159-FA16-7A8B274EF2DC}"/>
              </a:ext>
            </a:extLst>
          </p:cNvPr>
          <p:cNvSpPr txBox="1"/>
          <p:nvPr/>
        </p:nvSpPr>
        <p:spPr>
          <a:xfrm>
            <a:off x="628073" y="4330967"/>
            <a:ext cx="5227782" cy="307777"/>
          </a:xfrm>
          <a:prstGeom prst="rect">
            <a:avLst/>
          </a:prstGeom>
          <a:noFill/>
        </p:spPr>
        <p:txBody>
          <a:bodyPr wrap="square">
            <a:spAutoFit/>
          </a:bodyPr>
          <a:lstStyle/>
          <a:p>
            <a:r>
              <a:rPr kumimoji="1" lang="en-US" altLang="ja-JP" sz="1400" u="sng" dirty="0">
                <a:solidFill>
                  <a:srgbClr val="C00000"/>
                </a:solidFill>
                <a:latin typeface="游ゴシック Medium" panose="020B0500000000000000" pitchFamily="50" charset="-128"/>
                <a:ea typeface="游ゴシック Medium" panose="020B0500000000000000" pitchFamily="50" charset="-128"/>
              </a:rPr>
              <a:t>※</a:t>
            </a:r>
            <a:r>
              <a:rPr kumimoji="1" lang="ja-JP" altLang="en-US" sz="1400" u="sng" dirty="0">
                <a:solidFill>
                  <a:srgbClr val="C00000"/>
                </a:solidFill>
                <a:latin typeface="游ゴシック Medium" panose="020B0500000000000000" pitchFamily="50" charset="-128"/>
                <a:ea typeface="游ゴシック Medium" panose="020B0500000000000000" pitchFamily="50" charset="-128"/>
              </a:rPr>
              <a:t>イオンファブリックは表面材に使用されております。</a:t>
            </a:r>
          </a:p>
        </p:txBody>
      </p:sp>
      <p:cxnSp>
        <p:nvCxnSpPr>
          <p:cNvPr id="20" name="コネクタ: 曲線 19">
            <a:extLst>
              <a:ext uri="{FF2B5EF4-FFF2-40B4-BE49-F238E27FC236}">
                <a16:creationId xmlns:a16="http://schemas.microsoft.com/office/drawing/2014/main" id="{D1D74A31-A344-7BB7-EFAA-18BA5FB9A024}"/>
              </a:ext>
            </a:extLst>
          </p:cNvPr>
          <p:cNvCxnSpPr/>
          <p:nvPr/>
        </p:nvCxnSpPr>
        <p:spPr>
          <a:xfrm rot="16200000" flipH="1">
            <a:off x="1103746" y="4632036"/>
            <a:ext cx="332509" cy="249382"/>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372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C880B4-E881-A498-7CF6-13BAFDE16EC7}"/>
              </a:ext>
            </a:extLst>
          </p:cNvPr>
          <p:cNvSpPr>
            <a:spLocks noGrp="1"/>
          </p:cNvSpPr>
          <p:nvPr>
            <p:ph type="title"/>
          </p:nvPr>
        </p:nvSpPr>
        <p:spPr>
          <a:xfrm>
            <a:off x="-1" y="0"/>
            <a:ext cx="12102957" cy="1204912"/>
          </a:xfrm>
        </p:spPr>
        <p:txBody>
          <a:bodyPr vert="horz" lIns="91440" tIns="45720" rIns="91440" bIns="45720" rtlCol="0" anchor="b">
            <a:normAutofit/>
          </a:bodyPr>
          <a:lstStyle/>
          <a:p>
            <a:r>
              <a:rPr lang="ja-JP" altLang="en-US" sz="3100" b="1" dirty="0">
                <a:latin typeface="游ゴシック Medium" panose="020B0500000000000000" pitchFamily="50" charset="-128"/>
                <a:ea typeface="游ゴシック Medium" panose="020B0500000000000000" pitchFamily="50" charset="-128"/>
              </a:rPr>
              <a:t>イオンファブリックと多分野製品の融合</a:t>
            </a:r>
            <a:br>
              <a:rPr lang="en-US" altLang="ja-JP" sz="3100" b="1" dirty="0">
                <a:latin typeface="游ゴシック Medium" panose="020B0500000000000000" pitchFamily="50" charset="-128"/>
                <a:ea typeface="游ゴシック Medium" panose="020B0500000000000000" pitchFamily="50" charset="-128"/>
              </a:rPr>
            </a:br>
            <a:r>
              <a:rPr lang="en-US" altLang="ja-JP" sz="3100" dirty="0">
                <a:solidFill>
                  <a:schemeClr val="accent1">
                    <a:lumMod val="50000"/>
                  </a:schemeClr>
                </a:solidFill>
                <a:latin typeface="游ゴシック Medium" panose="020B0500000000000000" pitchFamily="50" charset="-128"/>
                <a:ea typeface="游ゴシック Medium" panose="020B0500000000000000" pitchFamily="50" charset="-128"/>
              </a:rPr>
              <a:t>Combining with products from multiple fields.</a:t>
            </a:r>
            <a:endParaRPr lang="ja-JP" altLang="en-US" sz="3100" dirty="0">
              <a:solidFill>
                <a:schemeClr val="accent1">
                  <a:lumMod val="50000"/>
                </a:schemeClr>
              </a:solidFill>
              <a:latin typeface="游ゴシック Medium" panose="020B0500000000000000" pitchFamily="50" charset="-128"/>
              <a:ea typeface="游ゴシック Medium" panose="020B0500000000000000" pitchFamily="50" charset="-128"/>
            </a:endParaRPr>
          </a:p>
        </p:txBody>
      </p:sp>
      <p:sp>
        <p:nvSpPr>
          <p:cNvPr id="5" name="スライド番号プレースホルダー 4">
            <a:extLst>
              <a:ext uri="{FF2B5EF4-FFF2-40B4-BE49-F238E27FC236}">
                <a16:creationId xmlns:a16="http://schemas.microsoft.com/office/drawing/2014/main" id="{E80CA099-9FA9-037F-2EBC-3812D55E2889}"/>
              </a:ext>
            </a:extLst>
          </p:cNvPr>
          <p:cNvSpPr>
            <a:spLocks noGrp="1"/>
          </p:cNvSpPr>
          <p:nvPr>
            <p:ph type="sldNum" sz="quarter" idx="12"/>
          </p:nvPr>
        </p:nvSpPr>
        <p:spPr/>
        <p:txBody>
          <a:bodyPr/>
          <a:lstStyle/>
          <a:p>
            <a:fld id="{B5CEABB6-07DC-46E8-9B57-56EC44A396E5}" type="slidenum">
              <a:rPr lang="en-US" altLang="ja-JP" smtClean="0"/>
              <a:pPr/>
              <a:t>9</a:t>
            </a:fld>
            <a:endParaRPr lang="ja-JP" altLang="en-US"/>
          </a:p>
        </p:txBody>
      </p:sp>
      <p:grpSp>
        <p:nvGrpSpPr>
          <p:cNvPr id="6" name="组合 2">
            <a:extLst>
              <a:ext uri="{FF2B5EF4-FFF2-40B4-BE49-F238E27FC236}">
                <a16:creationId xmlns:a16="http://schemas.microsoft.com/office/drawing/2014/main" id="{386F9CAF-3EBA-AC2F-FA6F-FBBFC4B0AC83}"/>
              </a:ext>
            </a:extLst>
          </p:cNvPr>
          <p:cNvGrpSpPr/>
          <p:nvPr/>
        </p:nvGrpSpPr>
        <p:grpSpPr>
          <a:xfrm>
            <a:off x="203518" y="5639906"/>
            <a:ext cx="3128010" cy="499110"/>
            <a:chOff x="955882" y="3202305"/>
            <a:chExt cx="2798890" cy="499110"/>
          </a:xfrm>
        </p:grpSpPr>
        <p:sp>
          <p:nvSpPr>
            <p:cNvPr id="7" name="矩形: 圆角 1">
              <a:extLst>
                <a:ext uri="{FF2B5EF4-FFF2-40B4-BE49-F238E27FC236}">
                  <a16:creationId xmlns:a16="http://schemas.microsoft.com/office/drawing/2014/main" id="{F9D41B58-7548-59E0-73A4-94F6ABE37442}"/>
                </a:ext>
              </a:extLst>
            </p:cNvPr>
            <p:cNvSpPr/>
            <p:nvPr/>
          </p:nvSpPr>
          <p:spPr>
            <a:xfrm>
              <a:off x="955882" y="3202305"/>
              <a:ext cx="2411095" cy="499110"/>
            </a:xfrm>
            <a:prstGeom prst="roundRect">
              <a:avLst>
                <a:gd name="adj" fmla="val 50000"/>
              </a:avLst>
            </a:prstGeom>
            <a:gradFill>
              <a:gsLst>
                <a:gs pos="0">
                  <a:srgbClr val="4376B3"/>
                </a:gs>
                <a:gs pos="100000">
                  <a:srgbClr val="4376B3">
                    <a:lumMod val="88000"/>
                    <a:lumOff val="12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39">
              <a:extLst>
                <a:ext uri="{FF2B5EF4-FFF2-40B4-BE49-F238E27FC236}">
                  <a16:creationId xmlns:a16="http://schemas.microsoft.com/office/drawing/2014/main" id="{E38B8E0B-C406-11B7-62E3-62A031C2D44E}"/>
                </a:ext>
              </a:extLst>
            </p:cNvPr>
            <p:cNvSpPr/>
            <p:nvPr/>
          </p:nvSpPr>
          <p:spPr>
            <a:xfrm>
              <a:off x="1031892" y="3252440"/>
              <a:ext cx="2722880" cy="369332"/>
            </a:xfrm>
            <a:prstGeom prst="rect">
              <a:avLst/>
            </a:prstGeom>
          </p:spPr>
          <p:txBody>
            <a:bodyPr wrap="square">
              <a:spAutoFit/>
            </a:bodyPr>
            <a:lstStyle/>
            <a:p>
              <a:r>
                <a:rPr lang="zh-TW" altLang="en-US" b="1" dirty="0">
                  <a:solidFill>
                    <a:schemeClr val="bg1"/>
                  </a:solidFill>
                  <a:latin typeface="Meiryo UI" panose="020B0604030504040204" pitchFamily="50" charset="-128"/>
                  <a:ea typeface="Meiryo UI" panose="020B0604030504040204" pitchFamily="50" charset="-128"/>
                  <a:cs typeface="+mn-ea"/>
                  <a:sym typeface="+mn-lt"/>
                </a:rPr>
                <a:t>生鮮用殺菌包装袋（箱）</a:t>
              </a:r>
              <a:endParaRPr lang="zh-CN" altLang="en-US" b="1" dirty="0">
                <a:solidFill>
                  <a:schemeClr val="bg1"/>
                </a:solidFill>
                <a:latin typeface="Meiryo UI" panose="020B0604030504040204" pitchFamily="50" charset="-128"/>
                <a:ea typeface="Meiryo UI" panose="020B0604030504040204" pitchFamily="50" charset="-128"/>
                <a:cs typeface="+mn-ea"/>
                <a:sym typeface="+mn-lt"/>
              </a:endParaRPr>
            </a:p>
          </p:txBody>
        </p:sp>
      </p:grpSp>
      <p:grpSp>
        <p:nvGrpSpPr>
          <p:cNvPr id="9" name="组合 40">
            <a:extLst>
              <a:ext uri="{FF2B5EF4-FFF2-40B4-BE49-F238E27FC236}">
                <a16:creationId xmlns:a16="http://schemas.microsoft.com/office/drawing/2014/main" id="{F4813791-519F-13EE-8E72-17B2A2A2119A}"/>
              </a:ext>
            </a:extLst>
          </p:cNvPr>
          <p:cNvGrpSpPr/>
          <p:nvPr/>
        </p:nvGrpSpPr>
        <p:grpSpPr>
          <a:xfrm>
            <a:off x="186732" y="4882515"/>
            <a:ext cx="2799080" cy="499110"/>
            <a:chOff x="1154077" y="2974975"/>
            <a:chExt cx="2009525" cy="499110"/>
          </a:xfrm>
        </p:grpSpPr>
        <p:sp>
          <p:nvSpPr>
            <p:cNvPr id="10" name="矩形: 圆角 41">
              <a:extLst>
                <a:ext uri="{FF2B5EF4-FFF2-40B4-BE49-F238E27FC236}">
                  <a16:creationId xmlns:a16="http://schemas.microsoft.com/office/drawing/2014/main" id="{F697A225-D15A-AC21-648C-57F9C92BC38B}"/>
                </a:ext>
              </a:extLst>
            </p:cNvPr>
            <p:cNvSpPr/>
            <p:nvPr/>
          </p:nvSpPr>
          <p:spPr>
            <a:xfrm>
              <a:off x="1154077" y="2974975"/>
              <a:ext cx="1960746" cy="499110"/>
            </a:xfrm>
            <a:prstGeom prst="roundRect">
              <a:avLst>
                <a:gd name="adj" fmla="val 50000"/>
              </a:avLst>
            </a:prstGeom>
            <a:gradFill>
              <a:gsLst>
                <a:gs pos="0">
                  <a:srgbClr val="4376B3"/>
                </a:gs>
                <a:gs pos="100000">
                  <a:srgbClr val="4376B3">
                    <a:lumMod val="88000"/>
                    <a:lumOff val="12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42">
              <a:extLst>
                <a:ext uri="{FF2B5EF4-FFF2-40B4-BE49-F238E27FC236}">
                  <a16:creationId xmlns:a16="http://schemas.microsoft.com/office/drawing/2014/main" id="{C79B4DFB-02F5-3015-BD41-2979EA55B92E}"/>
                </a:ext>
              </a:extLst>
            </p:cNvPr>
            <p:cNvSpPr/>
            <p:nvPr/>
          </p:nvSpPr>
          <p:spPr>
            <a:xfrm>
              <a:off x="1212763" y="3007995"/>
              <a:ext cx="1950839" cy="369332"/>
            </a:xfrm>
            <a:prstGeom prst="rect">
              <a:avLst/>
            </a:prstGeom>
          </p:spPr>
          <p:txBody>
            <a:bodyPr wrap="square">
              <a:spAutoFit/>
            </a:bodyPr>
            <a:lstStyle/>
            <a:p>
              <a:r>
                <a:rPr lang="zh-CN" altLang="en-US" b="1" dirty="0">
                  <a:solidFill>
                    <a:schemeClr val="bg1"/>
                  </a:solidFill>
                  <a:latin typeface="Meiryo UI" panose="020B0604030504040204" pitchFamily="50" charset="-128"/>
                  <a:ea typeface="Meiryo UI" panose="020B0604030504040204" pitchFamily="50" charset="-128"/>
                  <a:cs typeface="+mn-ea"/>
                  <a:sym typeface="+mn-lt"/>
                </a:rPr>
                <a:t>食品用殺菌包装袋（箱）</a:t>
              </a:r>
            </a:p>
          </p:txBody>
        </p:sp>
      </p:grpSp>
      <p:grpSp>
        <p:nvGrpSpPr>
          <p:cNvPr id="12" name="组合 43">
            <a:extLst>
              <a:ext uri="{FF2B5EF4-FFF2-40B4-BE49-F238E27FC236}">
                <a16:creationId xmlns:a16="http://schemas.microsoft.com/office/drawing/2014/main" id="{4B8778A8-35A1-1FBF-D80D-380F24408C1D}"/>
              </a:ext>
            </a:extLst>
          </p:cNvPr>
          <p:cNvGrpSpPr/>
          <p:nvPr/>
        </p:nvGrpSpPr>
        <p:grpSpPr>
          <a:xfrm>
            <a:off x="6104360" y="3496103"/>
            <a:ext cx="1865210" cy="499110"/>
            <a:chOff x="1233660" y="3173730"/>
            <a:chExt cx="1899389" cy="499110"/>
          </a:xfrm>
        </p:grpSpPr>
        <p:sp>
          <p:nvSpPr>
            <p:cNvPr id="13" name="矩形: 圆角 44">
              <a:extLst>
                <a:ext uri="{FF2B5EF4-FFF2-40B4-BE49-F238E27FC236}">
                  <a16:creationId xmlns:a16="http://schemas.microsoft.com/office/drawing/2014/main" id="{AC7A76C5-EAD2-E30D-D646-03A95386912E}"/>
                </a:ext>
              </a:extLst>
            </p:cNvPr>
            <p:cNvSpPr/>
            <p:nvPr/>
          </p:nvSpPr>
          <p:spPr>
            <a:xfrm>
              <a:off x="1233660" y="3173730"/>
              <a:ext cx="1899389" cy="499110"/>
            </a:xfrm>
            <a:prstGeom prst="roundRect">
              <a:avLst>
                <a:gd name="adj" fmla="val 50000"/>
              </a:avLst>
            </a:prstGeom>
            <a:gradFill>
              <a:gsLst>
                <a:gs pos="0">
                  <a:srgbClr val="4376B3"/>
                </a:gs>
                <a:gs pos="100000">
                  <a:srgbClr val="4376B3">
                    <a:lumMod val="88000"/>
                    <a:lumOff val="12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45">
              <a:extLst>
                <a:ext uri="{FF2B5EF4-FFF2-40B4-BE49-F238E27FC236}">
                  <a16:creationId xmlns:a16="http://schemas.microsoft.com/office/drawing/2014/main" id="{01279D6D-52CD-208E-96B8-1EE0182F2686}"/>
                </a:ext>
              </a:extLst>
            </p:cNvPr>
            <p:cNvSpPr/>
            <p:nvPr/>
          </p:nvSpPr>
          <p:spPr>
            <a:xfrm>
              <a:off x="1276359" y="3234227"/>
              <a:ext cx="1743132" cy="369332"/>
            </a:xfrm>
            <a:prstGeom prst="rect">
              <a:avLst/>
            </a:prstGeom>
          </p:spPr>
          <p:txBody>
            <a:bodyPr wrap="square">
              <a:spAutoFit/>
            </a:bodyPr>
            <a:lstStyle/>
            <a:p>
              <a:pPr algn="ctr"/>
              <a:r>
                <a:rPr lang="ja-JP" altLang="en-US" b="1" dirty="0">
                  <a:solidFill>
                    <a:schemeClr val="bg1"/>
                  </a:solidFill>
                  <a:latin typeface="Meiryo UI" panose="020B0604030504040204" pitchFamily="50" charset="-128"/>
                  <a:ea typeface="Meiryo UI" panose="020B0604030504040204" pitchFamily="50" charset="-128"/>
                  <a:cs typeface="+mn-ea"/>
                  <a:sym typeface="+mn-lt"/>
                </a:rPr>
                <a:t>おむつ</a:t>
              </a:r>
              <a:endParaRPr lang="zh-CN" altLang="en-US" b="1" dirty="0">
                <a:solidFill>
                  <a:schemeClr val="bg1"/>
                </a:solidFill>
                <a:latin typeface="Meiryo UI" panose="020B0604030504040204" pitchFamily="50" charset="-128"/>
                <a:ea typeface="Meiryo UI" panose="020B0604030504040204" pitchFamily="50" charset="-128"/>
                <a:cs typeface="+mn-ea"/>
                <a:sym typeface="+mn-lt"/>
              </a:endParaRPr>
            </a:p>
          </p:txBody>
        </p:sp>
      </p:grpSp>
      <p:grpSp>
        <p:nvGrpSpPr>
          <p:cNvPr id="15" name="组合 53">
            <a:extLst>
              <a:ext uri="{FF2B5EF4-FFF2-40B4-BE49-F238E27FC236}">
                <a16:creationId xmlns:a16="http://schemas.microsoft.com/office/drawing/2014/main" id="{C156FD90-356E-7060-BCFB-495419978DC0}"/>
              </a:ext>
            </a:extLst>
          </p:cNvPr>
          <p:cNvGrpSpPr/>
          <p:nvPr/>
        </p:nvGrpSpPr>
        <p:grpSpPr>
          <a:xfrm>
            <a:off x="6123961" y="2519891"/>
            <a:ext cx="1899389" cy="499110"/>
            <a:chOff x="1270531" y="3173730"/>
            <a:chExt cx="1899389" cy="499110"/>
          </a:xfrm>
        </p:grpSpPr>
        <p:sp>
          <p:nvSpPr>
            <p:cNvPr id="16" name="矩形: 圆角 54">
              <a:extLst>
                <a:ext uri="{FF2B5EF4-FFF2-40B4-BE49-F238E27FC236}">
                  <a16:creationId xmlns:a16="http://schemas.microsoft.com/office/drawing/2014/main" id="{F08BF9F7-A09D-054E-BFD0-72D6850AF968}"/>
                </a:ext>
              </a:extLst>
            </p:cNvPr>
            <p:cNvSpPr/>
            <p:nvPr/>
          </p:nvSpPr>
          <p:spPr>
            <a:xfrm>
              <a:off x="1270531" y="3173730"/>
              <a:ext cx="1899389" cy="499110"/>
            </a:xfrm>
            <a:prstGeom prst="roundRect">
              <a:avLst>
                <a:gd name="adj" fmla="val 50000"/>
              </a:avLst>
            </a:prstGeom>
            <a:gradFill>
              <a:gsLst>
                <a:gs pos="0">
                  <a:srgbClr val="4376B3"/>
                </a:gs>
                <a:gs pos="100000">
                  <a:srgbClr val="4376B3">
                    <a:lumMod val="88000"/>
                    <a:lumOff val="12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eiryo UI" panose="020B0604030504040204" pitchFamily="50" charset="-128"/>
                <a:ea typeface="Meiryo UI" panose="020B0604030504040204" pitchFamily="50" charset="-128"/>
              </a:endParaRPr>
            </a:p>
          </p:txBody>
        </p:sp>
        <p:sp>
          <p:nvSpPr>
            <p:cNvPr id="17" name="矩形 55">
              <a:extLst>
                <a:ext uri="{FF2B5EF4-FFF2-40B4-BE49-F238E27FC236}">
                  <a16:creationId xmlns:a16="http://schemas.microsoft.com/office/drawing/2014/main" id="{70322B94-546C-4556-8338-6F042AAE7BA8}"/>
                </a:ext>
              </a:extLst>
            </p:cNvPr>
            <p:cNvSpPr/>
            <p:nvPr/>
          </p:nvSpPr>
          <p:spPr>
            <a:xfrm>
              <a:off x="1464482" y="3210868"/>
              <a:ext cx="1488060" cy="369332"/>
            </a:xfrm>
            <a:prstGeom prst="rect">
              <a:avLst/>
            </a:prstGeom>
            <a:gradFill>
              <a:gsLst>
                <a:gs pos="0">
                  <a:srgbClr val="4376B3"/>
                </a:gs>
                <a:gs pos="100000">
                  <a:srgbClr val="4376B3">
                    <a:lumMod val="88000"/>
                    <a:lumOff val="12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lt1"/>
                  </a:solidFill>
                  <a:latin typeface="Meiryo UI" panose="020B0604030504040204" pitchFamily="50" charset="-128"/>
                  <a:ea typeface="Meiryo UI" panose="020B0604030504040204" pitchFamily="50" charset="-128"/>
                  <a:sym typeface="+mn-lt"/>
                </a:rPr>
                <a:t>医療</a:t>
              </a:r>
              <a:r>
                <a:rPr lang="ja-JP" altLang="en-US" b="1" dirty="0">
                  <a:solidFill>
                    <a:schemeClr val="lt1"/>
                  </a:solidFill>
                  <a:latin typeface="Meiryo UI" panose="020B0604030504040204" pitchFamily="50" charset="-128"/>
                  <a:ea typeface="Meiryo UI" panose="020B0604030504040204" pitchFamily="50" charset="-128"/>
                  <a:sym typeface="+mn-lt"/>
                </a:rPr>
                <a:t>パッド</a:t>
              </a:r>
              <a:endParaRPr lang="zh-CN" altLang="en-US" b="1" dirty="0">
                <a:solidFill>
                  <a:schemeClr val="lt1"/>
                </a:solidFill>
                <a:latin typeface="Meiryo UI" panose="020B0604030504040204" pitchFamily="50" charset="-128"/>
                <a:ea typeface="Meiryo UI" panose="020B0604030504040204" pitchFamily="50" charset="-128"/>
                <a:sym typeface="+mn-lt"/>
              </a:endParaRPr>
            </a:p>
          </p:txBody>
        </p:sp>
      </p:grpSp>
      <p:grpSp>
        <p:nvGrpSpPr>
          <p:cNvPr id="18" name="组合 56">
            <a:extLst>
              <a:ext uri="{FF2B5EF4-FFF2-40B4-BE49-F238E27FC236}">
                <a16:creationId xmlns:a16="http://schemas.microsoft.com/office/drawing/2014/main" id="{6D676C53-78E3-9B35-0FB3-BDAF5C8B72CA}"/>
              </a:ext>
            </a:extLst>
          </p:cNvPr>
          <p:cNvGrpSpPr/>
          <p:nvPr/>
        </p:nvGrpSpPr>
        <p:grpSpPr>
          <a:xfrm>
            <a:off x="6090285" y="1693545"/>
            <a:ext cx="1859280" cy="499110"/>
            <a:chOff x="1270531" y="3173730"/>
            <a:chExt cx="1899389" cy="499110"/>
          </a:xfrm>
        </p:grpSpPr>
        <p:sp>
          <p:nvSpPr>
            <p:cNvPr id="19" name="矩形: 圆角 57">
              <a:extLst>
                <a:ext uri="{FF2B5EF4-FFF2-40B4-BE49-F238E27FC236}">
                  <a16:creationId xmlns:a16="http://schemas.microsoft.com/office/drawing/2014/main" id="{4EAFE57A-DD58-2900-7BF8-D837D848DEC0}"/>
                </a:ext>
              </a:extLst>
            </p:cNvPr>
            <p:cNvSpPr/>
            <p:nvPr/>
          </p:nvSpPr>
          <p:spPr>
            <a:xfrm>
              <a:off x="1270531" y="3173730"/>
              <a:ext cx="1899389" cy="499110"/>
            </a:xfrm>
            <a:prstGeom prst="roundRect">
              <a:avLst>
                <a:gd name="adj" fmla="val 50000"/>
              </a:avLst>
            </a:prstGeom>
            <a:gradFill>
              <a:gsLst>
                <a:gs pos="0">
                  <a:srgbClr val="4376B3"/>
                </a:gs>
                <a:gs pos="100000">
                  <a:srgbClr val="4376B3">
                    <a:lumMod val="88000"/>
                    <a:lumOff val="12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eiryo UI" panose="020B0604030504040204" pitchFamily="50" charset="-128"/>
                <a:ea typeface="Meiryo UI" panose="020B0604030504040204" pitchFamily="50" charset="-128"/>
              </a:endParaRPr>
            </a:p>
          </p:txBody>
        </p:sp>
        <p:sp>
          <p:nvSpPr>
            <p:cNvPr id="20" name="矩形 58">
              <a:extLst>
                <a:ext uri="{FF2B5EF4-FFF2-40B4-BE49-F238E27FC236}">
                  <a16:creationId xmlns:a16="http://schemas.microsoft.com/office/drawing/2014/main" id="{6C899DF5-F656-0984-BBCD-0F06EE626DB5}"/>
                </a:ext>
              </a:extLst>
            </p:cNvPr>
            <p:cNvSpPr/>
            <p:nvPr/>
          </p:nvSpPr>
          <p:spPr>
            <a:xfrm>
              <a:off x="1457336" y="3222982"/>
              <a:ext cx="1520161" cy="369332"/>
            </a:xfrm>
            <a:prstGeom prst="rect">
              <a:avLst/>
            </a:prstGeom>
          </p:spPr>
          <p:txBody>
            <a:bodyPr wrap="square">
              <a:spAutoFit/>
            </a:bodyPr>
            <a:lstStyle/>
            <a:p>
              <a:pPr algn="ctr"/>
              <a:r>
                <a:rPr lang="ja-JP" altLang="en-US" b="1" dirty="0">
                  <a:solidFill>
                    <a:schemeClr val="bg1"/>
                  </a:solidFill>
                  <a:latin typeface="Meiryo UI" panose="020B0604030504040204" pitchFamily="50" charset="-128"/>
                  <a:ea typeface="Meiryo UI" panose="020B0604030504040204" pitchFamily="50" charset="-128"/>
                  <a:cs typeface="+mn-ea"/>
                  <a:sym typeface="+mn-lt"/>
                </a:rPr>
                <a:t>ナプキン</a:t>
              </a:r>
              <a:endParaRPr lang="zh-CN" altLang="en-US" b="1" dirty="0">
                <a:solidFill>
                  <a:schemeClr val="bg1"/>
                </a:solidFill>
                <a:latin typeface="Meiryo UI" panose="020B0604030504040204" pitchFamily="50" charset="-128"/>
                <a:ea typeface="Meiryo UI" panose="020B0604030504040204" pitchFamily="50" charset="-128"/>
                <a:cs typeface="+mn-ea"/>
                <a:sym typeface="+mn-lt"/>
              </a:endParaRPr>
            </a:p>
          </p:txBody>
        </p:sp>
      </p:grpSp>
      <p:grpSp>
        <p:nvGrpSpPr>
          <p:cNvPr id="21" name="组合 7">
            <a:extLst>
              <a:ext uri="{FF2B5EF4-FFF2-40B4-BE49-F238E27FC236}">
                <a16:creationId xmlns:a16="http://schemas.microsoft.com/office/drawing/2014/main" id="{6A68D5E3-3251-BAAD-BEA7-ACB6F3F31153}"/>
              </a:ext>
            </a:extLst>
          </p:cNvPr>
          <p:cNvGrpSpPr/>
          <p:nvPr/>
        </p:nvGrpSpPr>
        <p:grpSpPr>
          <a:xfrm>
            <a:off x="2183765" y="4791710"/>
            <a:ext cx="5633085" cy="960755"/>
            <a:chOff x="3224215" y="5070808"/>
            <a:chExt cx="4990145" cy="960531"/>
          </a:xfrm>
        </p:grpSpPr>
        <p:sp>
          <p:nvSpPr>
            <p:cNvPr id="22" name="矩形 60">
              <a:extLst>
                <a:ext uri="{FF2B5EF4-FFF2-40B4-BE49-F238E27FC236}">
                  <a16:creationId xmlns:a16="http://schemas.microsoft.com/office/drawing/2014/main" id="{EB6D48BB-CA47-E767-6442-F24DF5122DE3}"/>
                </a:ext>
              </a:extLst>
            </p:cNvPr>
            <p:cNvSpPr/>
            <p:nvPr/>
          </p:nvSpPr>
          <p:spPr>
            <a:xfrm>
              <a:off x="3996747" y="5070808"/>
              <a:ext cx="3855085" cy="368214"/>
            </a:xfrm>
            <a:prstGeom prst="rect">
              <a:avLst/>
            </a:prstGeom>
          </p:spPr>
          <p:txBody>
            <a:bodyPr wrap="square">
              <a:spAutoFit/>
            </a:bodyPr>
            <a:lstStyle/>
            <a:p>
              <a:pPr algn="l"/>
              <a:r>
                <a:rPr lang="zh-CN" altLang="en-US" b="1" dirty="0">
                  <a:solidFill>
                    <a:srgbClr val="4376B3"/>
                  </a:solidFill>
                  <a:cs typeface="+mn-ea"/>
                  <a:sym typeface="+mn-lt"/>
                </a:rPr>
                <a:t>Food sterilization packaging bag (box)</a:t>
              </a:r>
            </a:p>
          </p:txBody>
        </p:sp>
        <p:sp>
          <p:nvSpPr>
            <p:cNvPr id="23" name="矩形 6">
              <a:extLst>
                <a:ext uri="{FF2B5EF4-FFF2-40B4-BE49-F238E27FC236}">
                  <a16:creationId xmlns:a16="http://schemas.microsoft.com/office/drawing/2014/main" id="{8A44A34A-8A85-8501-A32B-9DCAEDD49AF1}"/>
                </a:ext>
              </a:extLst>
            </p:cNvPr>
            <p:cNvSpPr/>
            <p:nvPr/>
          </p:nvSpPr>
          <p:spPr>
            <a:xfrm>
              <a:off x="3224215" y="5755749"/>
              <a:ext cx="4990145" cy="275590"/>
            </a:xfrm>
            <a:prstGeom prst="rect">
              <a:avLst/>
            </a:prstGeom>
          </p:spPr>
          <p:txBody>
            <a:bodyPr wrap="square">
              <a:spAutoFit/>
            </a:bodyPr>
            <a:lstStyle/>
            <a:p>
              <a:endParaRPr lang="zh-CN" altLang="en-US" sz="1200" dirty="0"/>
            </a:p>
          </p:txBody>
        </p:sp>
      </p:grpSp>
      <p:grpSp>
        <p:nvGrpSpPr>
          <p:cNvPr id="24" name="组合 62">
            <a:extLst>
              <a:ext uri="{FF2B5EF4-FFF2-40B4-BE49-F238E27FC236}">
                <a16:creationId xmlns:a16="http://schemas.microsoft.com/office/drawing/2014/main" id="{9F00C4A1-F821-9D81-ABD9-034391EB3246}"/>
              </a:ext>
            </a:extLst>
          </p:cNvPr>
          <p:cNvGrpSpPr/>
          <p:nvPr/>
        </p:nvGrpSpPr>
        <p:grpSpPr>
          <a:xfrm>
            <a:off x="8068630" y="3471605"/>
            <a:ext cx="6301735" cy="584775"/>
            <a:chOff x="3190560" y="5657198"/>
            <a:chExt cx="6301735" cy="584775"/>
          </a:xfrm>
        </p:grpSpPr>
        <p:sp>
          <p:nvSpPr>
            <p:cNvPr id="25" name="矩形 63">
              <a:extLst>
                <a:ext uri="{FF2B5EF4-FFF2-40B4-BE49-F238E27FC236}">
                  <a16:creationId xmlns:a16="http://schemas.microsoft.com/office/drawing/2014/main" id="{D1B171D5-2854-75E2-1E47-688D6A1CB04C}"/>
                </a:ext>
              </a:extLst>
            </p:cNvPr>
            <p:cNvSpPr/>
            <p:nvPr/>
          </p:nvSpPr>
          <p:spPr>
            <a:xfrm>
              <a:off x="3190560" y="5700107"/>
              <a:ext cx="1021080" cy="368300"/>
            </a:xfrm>
            <a:prstGeom prst="rect">
              <a:avLst/>
            </a:prstGeom>
          </p:spPr>
          <p:txBody>
            <a:bodyPr wrap="none">
              <a:spAutoFit/>
            </a:bodyPr>
            <a:lstStyle/>
            <a:p>
              <a:pPr algn="l"/>
              <a:r>
                <a:rPr lang="en-US" altLang="zh-CN" b="1" dirty="0">
                  <a:solidFill>
                    <a:srgbClr val="4376B3"/>
                  </a:solidFill>
                  <a:cs typeface="+mn-ea"/>
                  <a:sym typeface="+mn-lt"/>
                </a:rPr>
                <a:t>D</a:t>
              </a:r>
              <a:r>
                <a:rPr lang="zh-CN" altLang="en-US" b="1" dirty="0">
                  <a:solidFill>
                    <a:srgbClr val="4376B3"/>
                  </a:solidFill>
                  <a:cs typeface="+mn-ea"/>
                  <a:sym typeface="+mn-lt"/>
                </a:rPr>
                <a:t>iapers</a:t>
              </a:r>
            </a:p>
          </p:txBody>
        </p:sp>
        <p:sp>
          <p:nvSpPr>
            <p:cNvPr id="26" name="矩形 64">
              <a:extLst>
                <a:ext uri="{FF2B5EF4-FFF2-40B4-BE49-F238E27FC236}">
                  <a16:creationId xmlns:a16="http://schemas.microsoft.com/office/drawing/2014/main" id="{FAE56F75-1DED-FB46-E3BC-450806BAB9AA}"/>
                </a:ext>
              </a:extLst>
            </p:cNvPr>
            <p:cNvSpPr/>
            <p:nvPr/>
          </p:nvSpPr>
          <p:spPr>
            <a:xfrm>
              <a:off x="4502150" y="5657198"/>
              <a:ext cx="4990145" cy="584775"/>
            </a:xfrm>
            <a:prstGeom prst="rect">
              <a:avLst/>
            </a:prstGeom>
          </p:spPr>
          <p:txBody>
            <a:bodyPr wrap="square">
              <a:spAutoFit/>
            </a:bodyPr>
            <a:lstStyle/>
            <a:p>
              <a:r>
                <a:rPr lang="ja-JP" altLang="en-US" sz="1600" kern="0" dirty="0">
                  <a:latin typeface="Meiryo UI" panose="020B0604030504040204" pitchFamily="50" charset="-128"/>
                  <a:ea typeface="Meiryo UI" panose="020B0604030504040204" pitchFamily="50" charset="-128"/>
                  <a:cs typeface="+mn-ea"/>
                  <a:sym typeface="+mn-lt"/>
                </a:rPr>
                <a:t>通気性抜群</a:t>
              </a:r>
              <a:endParaRPr lang="en-US" altLang="ja-JP" sz="1600" kern="0" dirty="0">
                <a:latin typeface="Meiryo UI" panose="020B0604030504040204" pitchFamily="50" charset="-128"/>
                <a:ea typeface="Meiryo UI" panose="020B0604030504040204" pitchFamily="50" charset="-128"/>
                <a:cs typeface="+mn-ea"/>
                <a:sym typeface="+mn-lt"/>
              </a:endParaRPr>
            </a:p>
            <a:p>
              <a:r>
                <a:rPr lang="ja-JP" altLang="en-US" sz="1600" kern="0" dirty="0">
                  <a:latin typeface="Meiryo UI" panose="020B0604030504040204" pitchFamily="50" charset="-128"/>
                  <a:ea typeface="Meiryo UI" panose="020B0604030504040204" pitchFamily="50" charset="-128"/>
                  <a:cs typeface="+mn-ea"/>
                  <a:sym typeface="+mn-lt"/>
                </a:rPr>
                <a:t>子どもの健康を守る</a:t>
              </a:r>
              <a:endParaRPr lang="zh-CN" altLang="en-US" sz="1600" kern="0" dirty="0">
                <a:latin typeface="Meiryo UI" panose="020B0604030504040204" pitchFamily="50" charset="-128"/>
                <a:ea typeface="Meiryo UI" panose="020B0604030504040204" pitchFamily="50" charset="-128"/>
                <a:cs typeface="+mn-ea"/>
                <a:sym typeface="+mn-lt"/>
              </a:endParaRPr>
            </a:p>
          </p:txBody>
        </p:sp>
      </p:grpSp>
      <p:grpSp>
        <p:nvGrpSpPr>
          <p:cNvPr id="27" name="组合 65">
            <a:extLst>
              <a:ext uri="{FF2B5EF4-FFF2-40B4-BE49-F238E27FC236}">
                <a16:creationId xmlns:a16="http://schemas.microsoft.com/office/drawing/2014/main" id="{24562D89-5FAD-1051-45D8-4F3E18899CE5}"/>
              </a:ext>
            </a:extLst>
          </p:cNvPr>
          <p:cNvGrpSpPr/>
          <p:nvPr/>
        </p:nvGrpSpPr>
        <p:grpSpPr>
          <a:xfrm>
            <a:off x="7969570" y="2472293"/>
            <a:ext cx="6400795" cy="584775"/>
            <a:chOff x="3021650" y="4936694"/>
            <a:chExt cx="6400795" cy="584775"/>
          </a:xfrm>
        </p:grpSpPr>
        <p:sp>
          <p:nvSpPr>
            <p:cNvPr id="28" name="矩形 66">
              <a:extLst>
                <a:ext uri="{FF2B5EF4-FFF2-40B4-BE49-F238E27FC236}">
                  <a16:creationId xmlns:a16="http://schemas.microsoft.com/office/drawing/2014/main" id="{976464D6-B5DB-9FC2-CEB2-CC3726106647}"/>
                </a:ext>
              </a:extLst>
            </p:cNvPr>
            <p:cNvSpPr/>
            <p:nvPr/>
          </p:nvSpPr>
          <p:spPr>
            <a:xfrm>
              <a:off x="3021650" y="5067012"/>
              <a:ext cx="1490980" cy="368300"/>
            </a:xfrm>
            <a:prstGeom prst="rect">
              <a:avLst/>
            </a:prstGeom>
          </p:spPr>
          <p:txBody>
            <a:bodyPr wrap="none">
              <a:spAutoFit/>
            </a:bodyPr>
            <a:lstStyle/>
            <a:p>
              <a:pPr algn="l"/>
              <a:r>
                <a:rPr lang="en-US" altLang="zh-CN" b="1" dirty="0">
                  <a:solidFill>
                    <a:srgbClr val="4376B3"/>
                  </a:solidFill>
                  <a:cs typeface="+mn-ea"/>
                  <a:sym typeface="+mn-lt"/>
                </a:rPr>
                <a:t>M</a:t>
              </a:r>
              <a:r>
                <a:rPr lang="zh-CN" altLang="en-US" b="1" dirty="0">
                  <a:solidFill>
                    <a:srgbClr val="4376B3"/>
                  </a:solidFill>
                  <a:cs typeface="+mn-ea"/>
                  <a:sym typeface="+mn-lt"/>
                </a:rPr>
                <a:t>edical pad</a:t>
              </a:r>
            </a:p>
          </p:txBody>
        </p:sp>
        <p:sp>
          <p:nvSpPr>
            <p:cNvPr id="29" name="矩形 67">
              <a:extLst>
                <a:ext uri="{FF2B5EF4-FFF2-40B4-BE49-F238E27FC236}">
                  <a16:creationId xmlns:a16="http://schemas.microsoft.com/office/drawing/2014/main" id="{159D8218-94A0-6638-67D2-F44C5818C302}"/>
                </a:ext>
              </a:extLst>
            </p:cNvPr>
            <p:cNvSpPr/>
            <p:nvPr/>
          </p:nvSpPr>
          <p:spPr>
            <a:xfrm>
              <a:off x="4432300" y="4936694"/>
              <a:ext cx="4990145" cy="584775"/>
            </a:xfrm>
            <a:prstGeom prst="rect">
              <a:avLst/>
            </a:prstGeom>
          </p:spPr>
          <p:txBody>
            <a:bodyPr wrap="square">
              <a:spAutoFit/>
            </a:bodyPr>
            <a:lstStyle/>
            <a:p>
              <a:r>
                <a:rPr lang="ja-JP" altLang="en-US" sz="1600" kern="0" dirty="0">
                  <a:latin typeface="Meiryo UI" panose="020B0604030504040204" pitchFamily="50" charset="-128"/>
                  <a:ea typeface="Meiryo UI" panose="020B0604030504040204" pitchFamily="50" charset="-128"/>
                  <a:cs typeface="+mn-ea"/>
                  <a:sym typeface="+mn-lt"/>
                </a:rPr>
                <a:t>一層一層</a:t>
              </a:r>
              <a:endParaRPr lang="en-US" altLang="ja-JP" sz="1600" kern="0" dirty="0">
                <a:latin typeface="Meiryo UI" panose="020B0604030504040204" pitchFamily="50" charset="-128"/>
                <a:ea typeface="Meiryo UI" panose="020B0604030504040204" pitchFamily="50" charset="-128"/>
                <a:cs typeface="+mn-ea"/>
                <a:sym typeface="+mn-lt"/>
              </a:endParaRPr>
            </a:p>
            <a:p>
              <a:r>
                <a:rPr lang="ja-JP" altLang="en-US" sz="1600" kern="0" dirty="0">
                  <a:latin typeface="Meiryo UI" panose="020B0604030504040204" pitchFamily="50" charset="-128"/>
                  <a:ea typeface="Meiryo UI" panose="020B0604030504040204" pitchFamily="50" charset="-128"/>
                  <a:cs typeface="+mn-ea"/>
                  <a:sym typeface="+mn-lt"/>
                </a:rPr>
                <a:t>女性の生理期間を大切に守る</a:t>
              </a:r>
              <a:endParaRPr lang="en-US" altLang="zh-CN" sz="1600" kern="0" dirty="0">
                <a:latin typeface="Meiryo UI" panose="020B0604030504040204" pitchFamily="50" charset="-128"/>
                <a:ea typeface="Meiryo UI" panose="020B0604030504040204" pitchFamily="50" charset="-128"/>
                <a:cs typeface="+mn-ea"/>
                <a:sym typeface="+mn-lt"/>
              </a:endParaRPr>
            </a:p>
          </p:txBody>
        </p:sp>
      </p:grpSp>
      <p:grpSp>
        <p:nvGrpSpPr>
          <p:cNvPr id="30" name="组合 68">
            <a:extLst>
              <a:ext uri="{FF2B5EF4-FFF2-40B4-BE49-F238E27FC236}">
                <a16:creationId xmlns:a16="http://schemas.microsoft.com/office/drawing/2014/main" id="{A7E33288-7FFF-000D-A974-949A75BBDE88}"/>
              </a:ext>
            </a:extLst>
          </p:cNvPr>
          <p:cNvGrpSpPr/>
          <p:nvPr/>
        </p:nvGrpSpPr>
        <p:grpSpPr>
          <a:xfrm>
            <a:off x="8048310" y="1750956"/>
            <a:ext cx="4060505" cy="584775"/>
            <a:chOff x="2028510" y="5480397"/>
            <a:chExt cx="4060505" cy="584775"/>
          </a:xfrm>
        </p:grpSpPr>
        <p:sp>
          <p:nvSpPr>
            <p:cNvPr id="31" name="矩形 69">
              <a:extLst>
                <a:ext uri="{FF2B5EF4-FFF2-40B4-BE49-F238E27FC236}">
                  <a16:creationId xmlns:a16="http://schemas.microsoft.com/office/drawing/2014/main" id="{8F6F745C-BBE8-67E7-05D4-C9B9D2F15B17}"/>
                </a:ext>
              </a:extLst>
            </p:cNvPr>
            <p:cNvSpPr/>
            <p:nvPr/>
          </p:nvSpPr>
          <p:spPr>
            <a:xfrm>
              <a:off x="2028510" y="5480397"/>
              <a:ext cx="1071880" cy="368300"/>
            </a:xfrm>
            <a:prstGeom prst="rect">
              <a:avLst/>
            </a:prstGeom>
          </p:spPr>
          <p:txBody>
            <a:bodyPr wrap="none">
              <a:spAutoFit/>
            </a:bodyPr>
            <a:lstStyle/>
            <a:p>
              <a:pPr algn="l"/>
              <a:r>
                <a:rPr lang="en-US" altLang="zh-CN" b="1" dirty="0">
                  <a:solidFill>
                    <a:srgbClr val="4376B3"/>
                  </a:solidFill>
                  <a:cs typeface="+mn-ea"/>
                  <a:sym typeface="+mn-lt"/>
                </a:rPr>
                <a:t>T</a:t>
              </a:r>
              <a:r>
                <a:rPr lang="zh-CN" altLang="en-US" b="1" dirty="0">
                  <a:solidFill>
                    <a:srgbClr val="4376B3"/>
                  </a:solidFill>
                  <a:cs typeface="+mn-ea"/>
                  <a:sym typeface="+mn-lt"/>
                </a:rPr>
                <a:t>ampon</a:t>
              </a:r>
            </a:p>
          </p:txBody>
        </p:sp>
        <p:sp>
          <p:nvSpPr>
            <p:cNvPr id="32" name="矩形 70">
              <a:extLst>
                <a:ext uri="{FF2B5EF4-FFF2-40B4-BE49-F238E27FC236}">
                  <a16:creationId xmlns:a16="http://schemas.microsoft.com/office/drawing/2014/main" id="{1CB97FCE-D228-64A8-830B-AB1BC134E887}"/>
                </a:ext>
              </a:extLst>
            </p:cNvPr>
            <p:cNvSpPr/>
            <p:nvPr/>
          </p:nvSpPr>
          <p:spPr>
            <a:xfrm>
              <a:off x="3360420" y="5480397"/>
              <a:ext cx="2728595" cy="584775"/>
            </a:xfrm>
            <a:prstGeom prst="rect">
              <a:avLst/>
            </a:prstGeom>
          </p:spPr>
          <p:txBody>
            <a:bodyPr wrap="square">
              <a:spAutoFit/>
            </a:bodyPr>
            <a:lstStyle/>
            <a:p>
              <a:r>
                <a:rPr lang="ja-JP" altLang="en-US" sz="1600" kern="0" dirty="0">
                  <a:latin typeface="Meiryo UI" panose="020B0604030504040204" pitchFamily="50" charset="-128"/>
                  <a:ea typeface="Meiryo UI" panose="020B0604030504040204" pitchFamily="50" charset="-128"/>
                  <a:cs typeface="+mn-ea"/>
                  <a:sym typeface="+mn-lt"/>
                </a:rPr>
                <a:t>９層の抑菌構造</a:t>
              </a:r>
              <a:endParaRPr lang="en-US" altLang="ja-JP" sz="1600" kern="0" dirty="0">
                <a:latin typeface="Meiryo UI" panose="020B0604030504040204" pitchFamily="50" charset="-128"/>
                <a:ea typeface="Meiryo UI" panose="020B0604030504040204" pitchFamily="50" charset="-128"/>
                <a:cs typeface="+mn-ea"/>
                <a:sym typeface="+mn-lt"/>
              </a:endParaRPr>
            </a:p>
            <a:p>
              <a:r>
                <a:rPr lang="ja-JP" altLang="en-US" sz="1600" kern="0" dirty="0">
                  <a:latin typeface="Meiryo UI" panose="020B0604030504040204" pitchFamily="50" charset="-128"/>
                  <a:ea typeface="Meiryo UI" panose="020B0604030504040204" pitchFamily="50" charset="-128"/>
                  <a:cs typeface="+mn-ea"/>
                  <a:sym typeface="+mn-lt"/>
                </a:rPr>
                <a:t>層ごとの細やかな保護</a:t>
              </a:r>
              <a:endParaRPr lang="zh-CN" altLang="en-US" sz="1600" dirty="0">
                <a:latin typeface="Meiryo UI" panose="020B0604030504040204" pitchFamily="50" charset="-128"/>
                <a:ea typeface="Meiryo UI" panose="020B0604030504040204" pitchFamily="50" charset="-128"/>
              </a:endParaRPr>
            </a:p>
          </p:txBody>
        </p:sp>
      </p:grpSp>
      <p:pic>
        <p:nvPicPr>
          <p:cNvPr id="33" name="F35B0BEE-F18A-47BB-8FCB-E00DA2F2635D-5" descr="C:/Users/86137/AppData/Local/Temp/wpp.jBDzAewpp">
            <a:extLst>
              <a:ext uri="{FF2B5EF4-FFF2-40B4-BE49-F238E27FC236}">
                <a16:creationId xmlns:a16="http://schemas.microsoft.com/office/drawing/2014/main" id="{6D42221A-6681-05F7-F810-14F562F1E3D1}"/>
              </a:ext>
            </a:extLst>
          </p:cNvPr>
          <p:cNvPicPr>
            <a:picLocks noChangeAspect="1"/>
          </p:cNvPicPr>
          <p:nvPr/>
        </p:nvPicPr>
        <p:blipFill>
          <a:blip r:embed="rId2"/>
          <a:stretch>
            <a:fillRect/>
          </a:stretch>
        </p:blipFill>
        <p:spPr>
          <a:xfrm>
            <a:off x="2828311" y="2469044"/>
            <a:ext cx="3413760" cy="2188210"/>
          </a:xfrm>
          <a:prstGeom prst="rect">
            <a:avLst/>
          </a:prstGeom>
        </p:spPr>
      </p:pic>
      <p:sp>
        <p:nvSpPr>
          <p:cNvPr id="34" name="文本框 16">
            <a:extLst>
              <a:ext uri="{FF2B5EF4-FFF2-40B4-BE49-F238E27FC236}">
                <a16:creationId xmlns:a16="http://schemas.microsoft.com/office/drawing/2014/main" id="{DBCBB333-098A-76D1-427A-2B4A5CE706F0}"/>
              </a:ext>
            </a:extLst>
          </p:cNvPr>
          <p:cNvSpPr txBox="1"/>
          <p:nvPr/>
        </p:nvSpPr>
        <p:spPr>
          <a:xfrm>
            <a:off x="3031832" y="5101590"/>
            <a:ext cx="3903633" cy="338554"/>
          </a:xfrm>
          <a:prstGeom prst="rect">
            <a:avLst/>
          </a:prstGeom>
          <a:noFill/>
        </p:spPr>
        <p:txBody>
          <a:bodyPr wrap="none" rtlCol="0" anchor="t">
            <a:spAutoFit/>
          </a:bodyPr>
          <a:lstStyle/>
          <a:p>
            <a:r>
              <a:rPr lang="ja-JP" altLang="en-US" sz="1600" kern="0" dirty="0">
                <a:latin typeface="Meiryo UI" panose="020B0604030504040204" pitchFamily="50" charset="-128"/>
                <a:ea typeface="Meiryo UI" panose="020B0604030504040204" pitchFamily="50" charset="-128"/>
                <a:cs typeface="+mn-ea"/>
                <a:sym typeface="+mn-lt"/>
              </a:rPr>
              <a:t>食品用殺菌包装袋、多場面での応用が可能</a:t>
            </a:r>
            <a:endParaRPr lang="en-US" altLang="zh-CN" sz="1200" kern="0" dirty="0">
              <a:latin typeface="Meiryo UI" panose="020B0604030504040204" pitchFamily="50" charset="-128"/>
              <a:ea typeface="Meiryo UI" panose="020B0604030504040204" pitchFamily="50" charset="-128"/>
              <a:cs typeface="+mn-ea"/>
              <a:sym typeface="+mn-lt"/>
            </a:endParaRPr>
          </a:p>
        </p:txBody>
      </p:sp>
      <p:sp>
        <p:nvSpPr>
          <p:cNvPr id="35" name="文本框 17">
            <a:extLst>
              <a:ext uri="{FF2B5EF4-FFF2-40B4-BE49-F238E27FC236}">
                <a16:creationId xmlns:a16="http://schemas.microsoft.com/office/drawing/2014/main" id="{11FF8444-ACA5-4C57-C5AB-E738CD4CBA6D}"/>
              </a:ext>
            </a:extLst>
          </p:cNvPr>
          <p:cNvSpPr txBox="1"/>
          <p:nvPr/>
        </p:nvSpPr>
        <p:spPr>
          <a:xfrm>
            <a:off x="3055620" y="5607685"/>
            <a:ext cx="4531995" cy="368300"/>
          </a:xfrm>
          <a:prstGeom prst="rect">
            <a:avLst/>
          </a:prstGeom>
          <a:noFill/>
        </p:spPr>
        <p:txBody>
          <a:bodyPr wrap="square" rtlCol="0">
            <a:spAutoFit/>
          </a:bodyPr>
          <a:lstStyle/>
          <a:p>
            <a:pPr algn="l">
              <a:buClrTx/>
              <a:buSzTx/>
              <a:buFontTx/>
            </a:pPr>
            <a:r>
              <a:rPr lang="zh-CN" altLang="en-US" b="1" dirty="0">
                <a:solidFill>
                  <a:srgbClr val="4376B3"/>
                </a:solidFill>
                <a:cs typeface="+mn-ea"/>
              </a:rPr>
              <a:t>Fresh sterilization packaging bag (box)</a:t>
            </a:r>
          </a:p>
        </p:txBody>
      </p:sp>
      <p:sp>
        <p:nvSpPr>
          <p:cNvPr id="36" name="文本框 18">
            <a:extLst>
              <a:ext uri="{FF2B5EF4-FFF2-40B4-BE49-F238E27FC236}">
                <a16:creationId xmlns:a16="http://schemas.microsoft.com/office/drawing/2014/main" id="{9A98BF0B-0B0A-98BF-8DEF-899ADBDBF430}"/>
              </a:ext>
            </a:extLst>
          </p:cNvPr>
          <p:cNvSpPr txBox="1"/>
          <p:nvPr/>
        </p:nvSpPr>
        <p:spPr>
          <a:xfrm>
            <a:off x="3054985" y="5914390"/>
            <a:ext cx="3457998" cy="338554"/>
          </a:xfrm>
          <a:prstGeom prst="rect">
            <a:avLst/>
          </a:prstGeom>
          <a:noFill/>
        </p:spPr>
        <p:txBody>
          <a:bodyPr wrap="none" rtlCol="0" anchor="t">
            <a:spAutoFit/>
          </a:bodyPr>
          <a:lstStyle/>
          <a:p>
            <a:r>
              <a:rPr lang="ja-JP" altLang="en-US" sz="1600" dirty="0">
                <a:latin typeface="Meiryo UI" panose="020B0604030504040204" pitchFamily="50" charset="-128"/>
                <a:ea typeface="Meiryo UI" panose="020B0604030504040204" pitchFamily="50" charset="-128"/>
              </a:rPr>
              <a:t>防湿・防カビ・抗菌、効果的な鮮度保持</a:t>
            </a:r>
            <a:endParaRPr lang="zh-CN" altLang="en-US" sz="1600" kern="0" dirty="0">
              <a:solidFill>
                <a:schemeClr val="tx1">
                  <a:lumMod val="65000"/>
                  <a:lumOff val="35000"/>
                </a:schemeClr>
              </a:solidFill>
              <a:latin typeface="Meiryo UI" panose="020B0604030504040204" pitchFamily="50" charset="-128"/>
              <a:ea typeface="Meiryo UI" panose="020B0604030504040204" pitchFamily="50" charset="-128"/>
              <a:cs typeface="+mn-ea"/>
              <a:sym typeface="+mn-lt"/>
            </a:endParaRPr>
          </a:p>
        </p:txBody>
      </p:sp>
      <p:pic>
        <p:nvPicPr>
          <p:cNvPr id="37" name="图片 13">
            <a:extLst>
              <a:ext uri="{FF2B5EF4-FFF2-40B4-BE49-F238E27FC236}">
                <a16:creationId xmlns:a16="http://schemas.microsoft.com/office/drawing/2014/main" id="{2E7DD99F-A02C-5BA6-1D01-BE666C3E892B}"/>
              </a:ext>
            </a:extLst>
          </p:cNvPr>
          <p:cNvPicPr>
            <a:picLocks noChangeAspect="1"/>
          </p:cNvPicPr>
          <p:nvPr/>
        </p:nvPicPr>
        <p:blipFill>
          <a:blip r:embed="rId3"/>
          <a:stretch>
            <a:fillRect/>
          </a:stretch>
        </p:blipFill>
        <p:spPr>
          <a:xfrm>
            <a:off x="-218398" y="1248226"/>
            <a:ext cx="2974340" cy="1827530"/>
          </a:xfrm>
          <a:prstGeom prst="rect">
            <a:avLst/>
          </a:prstGeom>
        </p:spPr>
      </p:pic>
      <p:pic>
        <p:nvPicPr>
          <p:cNvPr id="38" name="图片 14">
            <a:extLst>
              <a:ext uri="{FF2B5EF4-FFF2-40B4-BE49-F238E27FC236}">
                <a16:creationId xmlns:a16="http://schemas.microsoft.com/office/drawing/2014/main" id="{401F38CF-086A-7620-12C1-0E9EDA2F8746}"/>
              </a:ext>
            </a:extLst>
          </p:cNvPr>
          <p:cNvPicPr>
            <a:picLocks noChangeAspect="1"/>
          </p:cNvPicPr>
          <p:nvPr/>
        </p:nvPicPr>
        <p:blipFill>
          <a:blip r:embed="rId4"/>
          <a:stretch>
            <a:fillRect/>
          </a:stretch>
        </p:blipFill>
        <p:spPr>
          <a:xfrm>
            <a:off x="998262" y="1577156"/>
            <a:ext cx="2694305" cy="1934845"/>
          </a:xfrm>
          <a:prstGeom prst="rect">
            <a:avLst/>
          </a:prstGeom>
        </p:spPr>
      </p:pic>
      <p:pic>
        <p:nvPicPr>
          <p:cNvPr id="39" name="图片 15">
            <a:extLst>
              <a:ext uri="{FF2B5EF4-FFF2-40B4-BE49-F238E27FC236}">
                <a16:creationId xmlns:a16="http://schemas.microsoft.com/office/drawing/2014/main" id="{0B44C37C-2578-0DCE-FD55-93D71E9F5125}"/>
              </a:ext>
            </a:extLst>
          </p:cNvPr>
          <p:cNvPicPr>
            <a:picLocks noChangeAspect="1"/>
          </p:cNvPicPr>
          <p:nvPr/>
        </p:nvPicPr>
        <p:blipFill>
          <a:blip r:embed="rId5"/>
          <a:stretch>
            <a:fillRect/>
          </a:stretch>
        </p:blipFill>
        <p:spPr>
          <a:xfrm>
            <a:off x="-312378" y="2087696"/>
            <a:ext cx="3298190" cy="1995170"/>
          </a:xfrm>
          <a:prstGeom prst="rect">
            <a:avLst/>
          </a:prstGeom>
        </p:spPr>
      </p:pic>
      <p:pic>
        <p:nvPicPr>
          <p:cNvPr id="40" name="图片 5">
            <a:extLst>
              <a:ext uri="{FF2B5EF4-FFF2-40B4-BE49-F238E27FC236}">
                <a16:creationId xmlns:a16="http://schemas.microsoft.com/office/drawing/2014/main" id="{C924F4D1-7329-408B-2DFC-60EE561AE52C}"/>
              </a:ext>
            </a:extLst>
          </p:cNvPr>
          <p:cNvPicPr>
            <a:picLocks noChangeAspect="1"/>
          </p:cNvPicPr>
          <p:nvPr/>
        </p:nvPicPr>
        <p:blipFill>
          <a:blip r:embed="rId6"/>
          <a:stretch>
            <a:fillRect/>
          </a:stretch>
        </p:blipFill>
        <p:spPr>
          <a:xfrm>
            <a:off x="9886315" y="4056380"/>
            <a:ext cx="2097405" cy="2400935"/>
          </a:xfrm>
          <a:prstGeom prst="rect">
            <a:avLst/>
          </a:prstGeom>
        </p:spPr>
      </p:pic>
      <p:pic>
        <p:nvPicPr>
          <p:cNvPr id="41" name="http://photo-static-api.fotomore.com/creative/vcg/400/new/VCG41N843211166.jpg?uid=386&amp;timestamp=1733899706&amp;sign=502185446ba7f53b144d08df20842e85" descr="templates\picture_hover\&amp;pky250_sjzg_VCG41N843211166&amp;">
            <a:extLst>
              <a:ext uri="{FF2B5EF4-FFF2-40B4-BE49-F238E27FC236}">
                <a16:creationId xmlns:a16="http://schemas.microsoft.com/office/drawing/2014/main" id="{54C6606E-0095-C540-673A-80E5321ACAA2}"/>
              </a:ext>
            </a:extLst>
          </p:cNvPr>
          <p:cNvPicPr>
            <a:picLocks noChangeAspect="1"/>
          </p:cNvPicPr>
          <p:nvPr/>
        </p:nvPicPr>
        <p:blipFill>
          <a:blip r:embed="rId7"/>
          <a:stretch>
            <a:fillRect/>
          </a:stretch>
        </p:blipFill>
        <p:spPr>
          <a:xfrm>
            <a:off x="7607300" y="4459605"/>
            <a:ext cx="1480185" cy="1789430"/>
          </a:xfrm>
          <a:prstGeom prst="rect">
            <a:avLst/>
          </a:prstGeom>
        </p:spPr>
      </p:pic>
      <p:pic>
        <p:nvPicPr>
          <p:cNvPr id="42" name="http://photo-static-api.fotomore.com/creative/vcg/400/new/VCG41N863682014.jpg?uid=386&amp;timestamp=1733899794&amp;sign=71948418451ea44f4e9e05fa6b1d6bcf" descr="templates\picture_hover\&amp;pky210_sjzg_VCG41N863682014&amp;">
            <a:extLst>
              <a:ext uri="{FF2B5EF4-FFF2-40B4-BE49-F238E27FC236}">
                <a16:creationId xmlns:a16="http://schemas.microsoft.com/office/drawing/2014/main" id="{32CDFE78-333D-E11D-D861-088EA72DFE2A}"/>
              </a:ext>
            </a:extLst>
          </p:cNvPr>
          <p:cNvPicPr>
            <a:picLocks noChangeAspect="1"/>
          </p:cNvPicPr>
          <p:nvPr/>
        </p:nvPicPr>
        <p:blipFill>
          <a:blip r:embed="rId8"/>
          <a:stretch>
            <a:fillRect/>
          </a:stretch>
        </p:blipFill>
        <p:spPr>
          <a:xfrm>
            <a:off x="8304530" y="4305935"/>
            <a:ext cx="2151380" cy="2151380"/>
          </a:xfrm>
          <a:prstGeom prst="rect">
            <a:avLst/>
          </a:prstGeom>
        </p:spPr>
      </p:pic>
    </p:spTree>
    <p:extLst>
      <p:ext uri="{BB962C8B-B14F-4D97-AF65-F5344CB8AC3E}">
        <p14:creationId xmlns:p14="http://schemas.microsoft.com/office/powerpoint/2010/main" val="2314704237"/>
      </p:ext>
    </p:extLst>
  </p:cSld>
  <p:clrMapOvr>
    <a:masterClrMapping/>
  </p:clrMapOvr>
</p:sld>
</file>

<file path=ppt/theme/theme1.xml><?xml version="1.0" encoding="utf-8"?>
<a:theme xmlns:a="http://schemas.openxmlformats.org/drawingml/2006/main" name="モノライン">
  <a:themeElements>
    <a:clrScheme name="Custom 167">
      <a:dk1>
        <a:sysClr val="windowText" lastClr="000000"/>
      </a:dk1>
      <a:lt1>
        <a:sysClr val="window" lastClr="FFFFFF"/>
      </a:lt1>
      <a:dk2>
        <a:srgbClr val="44546A"/>
      </a:dk2>
      <a:lt2>
        <a:srgbClr val="E7E6E6"/>
      </a:lt2>
      <a:accent1>
        <a:srgbClr val="FBF4EF"/>
      </a:accent1>
      <a:accent2>
        <a:srgbClr val="F7F6F3"/>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noline" id="{080CB5C6-FA0A-40B0-8C1A-A4BA88D91EE0}" vid="{DC98E595-77B2-413A-A4EA-B47400BD13CB}"/>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14FED0-9A95-4A83-8CAA-A3BB5938F805}">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BC4BA2C8-4C3C-4809-AD4F-FED9B4D74B8F}">
  <ds:schemaRefs>
    <ds:schemaRef ds:uri="http://schemas.microsoft.com/sharepoint/v3/contenttype/forms"/>
  </ds:schemaRefs>
</ds:datastoreItem>
</file>

<file path=customXml/itemProps3.xml><?xml version="1.0" encoding="utf-8"?>
<ds:datastoreItem xmlns:ds="http://schemas.openxmlformats.org/officeDocument/2006/customXml" ds:itemID="{875DC67E-4FAC-4989-A1C6-9CCFAE7240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Colorful Certificate</Template>
  <TotalTime>0</TotalTime>
  <Words>1493</Words>
  <Application>Microsoft Office PowerPoint</Application>
  <PresentationFormat>ワイド画面</PresentationFormat>
  <Paragraphs>141</Paragraphs>
  <Slides>14</Slides>
  <Notes>13</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14</vt:i4>
      </vt:variant>
    </vt:vector>
  </HeadingPairs>
  <TitlesOfParts>
    <vt:vector size="22" baseType="lpstr">
      <vt:lpstr>helvetica-w01-light</vt:lpstr>
      <vt:lpstr>Meiryo UI</vt:lpstr>
      <vt:lpstr>STXihei</vt:lpstr>
      <vt:lpstr>字体视界-春芽</vt:lpstr>
      <vt:lpstr>游ゴシック Light</vt:lpstr>
      <vt:lpstr>游ゴシック Medium</vt:lpstr>
      <vt:lpstr>Arial</vt:lpstr>
      <vt:lpstr>モノライン</vt:lpstr>
      <vt:lpstr>艾利坦科技有限公司</vt:lpstr>
      <vt:lpstr>目次 CONTENTS</vt:lpstr>
      <vt:lpstr>艾利坦科技有限公司　会社概要 Company Profile</vt:lpstr>
      <vt:lpstr>日本窓口会社概要 Company Profile</vt:lpstr>
      <vt:lpstr> 市場ニーズおよび探索 Market Needs and Exploration</vt:lpstr>
      <vt:lpstr> 市場ニーズおよび探索 Market Needs and Exploration</vt:lpstr>
      <vt:lpstr>PowerPoint プレゼンテーション</vt:lpstr>
      <vt:lpstr>主力製品紹介および殺菌原理 Product Introduction and Sterilization Principles</vt:lpstr>
      <vt:lpstr>イオンファブリックと多分野製品の融合 Combining with products from multiple fields.</vt:lpstr>
      <vt:lpstr>製品の指標および性能 Product Metrics  and Performance</vt:lpstr>
      <vt:lpstr>使用方法および安全措置  Usage and safety measures </vt:lpstr>
      <vt:lpstr>使用方法および安全措置  Usage and safety measures </vt:lpstr>
      <vt:lpstr>国際特許 International Patents</vt:lpstr>
      <vt:lpstr>ご覧いただきありがとうございます Thank you for visiting.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2021-06-15T17:20:32Z</dcterms:created>
  <dcterms:modified xsi:type="dcterms:W3CDTF">2024-12-12T05:21:37Z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